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 id="2147485184" r:id="rId2"/>
  </p:sldMasterIdLst>
  <p:notesMasterIdLst>
    <p:notesMasterId r:id="rId12"/>
  </p:notesMasterIdLst>
  <p:sldIdLst>
    <p:sldId id="347" r:id="rId3"/>
    <p:sldId id="348" r:id="rId4"/>
    <p:sldId id="341" r:id="rId5"/>
    <p:sldId id="305" r:id="rId6"/>
    <p:sldId id="346" r:id="rId7"/>
    <p:sldId id="338" r:id="rId8"/>
    <p:sldId id="345" r:id="rId9"/>
    <p:sldId id="340" r:id="rId10"/>
    <p:sldId id="266"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Narrow" panose="020B0606020202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Narrow" panose="020B0606020202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Narrow" panose="020B0606020202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Narrow" panose="020B0606020202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Narrow" panose="020B0606020202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Narrow" panose="020B0606020202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Narrow" panose="020B0606020202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Narrow" panose="020B0606020202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Narrow" panose="020B0606020202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66" autoAdjust="0"/>
  </p:normalViewPr>
  <p:slideViewPr>
    <p:cSldViewPr snapToGrid="0" snapToObjects="1">
      <p:cViewPr varScale="1">
        <p:scale>
          <a:sx n="43" d="100"/>
          <a:sy n="43" d="100"/>
        </p:scale>
        <p:origin x="196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4280B1-DECE-AC02-22EA-CC0B4FA119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ABE8CA6B-09B7-5DBD-A149-202B234B808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800980C-97BE-49F3-B842-4ACD741E1070}" type="datetimeFigureOut">
              <a:rPr lang="en-GB"/>
              <a:pPr>
                <a:defRPr/>
              </a:pPr>
              <a:t>09/09/2022</a:t>
            </a:fld>
            <a:endParaRPr lang="en-GB"/>
          </a:p>
        </p:txBody>
      </p:sp>
      <p:sp>
        <p:nvSpPr>
          <p:cNvPr id="4" name="Slide Image Placeholder 3">
            <a:extLst>
              <a:ext uri="{FF2B5EF4-FFF2-40B4-BE49-F238E27FC236}">
                <a16:creationId xmlns:a16="http://schemas.microsoft.com/office/drawing/2014/main" id="{B468534D-2DE2-B09E-BD4E-6D626390BB9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65DFEA0-19B3-C5EC-D969-991EC9FFF2D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594BE05-F333-7970-1EF1-CA5FF64C969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98DAD456-8B71-FEC1-ABF7-5A0DA853156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CDB4453A-7D36-48E7-A14F-B4418B329EE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oyal.uk/launch-queens-baton-rela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85F0274-0BEB-AC1D-6ABA-A360CCD193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CB05900-B67F-77EF-0C19-AEB5456DC0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buFont typeface="Symbol" panose="05050102010706020507" pitchFamily="18" charset="2"/>
              <a:buNone/>
            </a:pP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Slide 1: </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This picture (with the official photo also being linked here: </a:t>
            </a:r>
            <a:r>
              <a:rPr lang="en-GB" sz="1800" u="sng" dirty="0">
                <a:solidFill>
                  <a:srgbClr val="0000FF"/>
                </a:solidFill>
                <a:effectLst/>
                <a:latin typeface="Century Gothic" panose="020B0502020202020204" pitchFamily="34" charset="0"/>
                <a:ea typeface="MS Mincho" panose="02020609040205080304" pitchFamily="49" charset="-128"/>
                <a:cs typeface="Times New Roman" panose="02020603050405020304" pitchFamily="18" charset="0"/>
                <a:hlinkClick r:id="rId3"/>
              </a:rPr>
              <a:t>The launch of The Queen's Baton Relay | The Royal Family</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 shows the Queen sending the ‘Queen’s Baton’ on its way as it started the Baton Relay across Commonwealth in October 2021, before the Commonwealth Games in 2022. As you may remember from our assemblies last term (if you used them), the baton contained a message from the Queen to each country in the Commonwealth. Here are a few words from that message to start our time together: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altLang="en-US" dirty="0">
              <a:ea typeface="MS Mincho" panose="02020609040205080304" pitchFamily="49" charset="-128"/>
              <a:cs typeface="Times New Roman" panose="02020603050405020304" pitchFamily="18" charset="0"/>
            </a:endParaRPr>
          </a:p>
        </p:txBody>
      </p:sp>
      <p:sp>
        <p:nvSpPr>
          <p:cNvPr id="27652" name="Slide Number Placeholder 3">
            <a:extLst>
              <a:ext uri="{FF2B5EF4-FFF2-40B4-BE49-F238E27FC236}">
                <a16:creationId xmlns:a16="http://schemas.microsoft.com/office/drawing/2014/main" id="{06AEBBDB-636C-A5A1-BF84-CD1A061283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eaLnBrk="1" hangingPunct="1"/>
            <a:fld id="{7EF7F327-D011-4AD9-AE10-EF0454E2A7CB}" type="slidenum">
              <a:rPr lang="en-GB" altLang="en-US" smtClean="0">
                <a:solidFill>
                  <a:srgbClr val="000000"/>
                </a:solidFill>
              </a:rPr>
              <a:pPr eaLnBrk="1" hangingPunct="1"/>
              <a:t>1</a:t>
            </a:fld>
            <a:endParaRPr lang="en-GB"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Slide 2:</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 ‘It </a:t>
            </a:r>
            <a:r>
              <a:rPr lang="en-GB" sz="1800" i="1" dirty="0">
                <a:effectLst/>
                <a:latin typeface="Century Gothic" panose="020B0502020202020204" pitchFamily="34" charset="0"/>
                <a:ea typeface="MS Mincho" panose="02020609040205080304" pitchFamily="49" charset="-128"/>
                <a:cs typeface="Times New Roman" panose="02020603050405020304" pitchFamily="18" charset="0"/>
              </a:rPr>
              <a:t>[the baton] </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carried not only my message to you, but also the shared hopes and dreams of each nation and territory through which it has passed as it made its way to Birmingham….</a:t>
            </a:r>
            <a:r>
              <a:rPr lang="en-GB" sz="1800" i="1" dirty="0">
                <a:effectLst/>
                <a:latin typeface="Century Gothic" panose="020B0502020202020204" pitchFamily="34" charset="0"/>
                <a:ea typeface="MS Mincho" panose="02020609040205080304" pitchFamily="49" charset="-128"/>
                <a:cs typeface="Times New Roman" panose="02020603050405020304" pitchFamily="18" charset="0"/>
              </a:rPr>
              <a:t>[a reminder]</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 of our connection with each other, wherever we may be in our world, as part of the Commonwealth family of nations.’ How appropriate, now, that the Queen passed the baton to athletes at Buckingham Palace, but it was opened and read by </a:t>
            </a: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her son</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 now King Charles III, in Birmingham at the start of the Games.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CDB4453A-7D36-48E7-A14F-B4418B329EE3}" type="slidenum">
              <a:rPr lang="en-GB" smtClean="0"/>
              <a:pPr>
                <a:defRPr/>
              </a:pPr>
              <a:t>2</a:t>
            </a:fld>
            <a:endParaRPr lang="en-GB"/>
          </a:p>
        </p:txBody>
      </p:sp>
    </p:spTree>
    <p:extLst>
      <p:ext uri="{BB962C8B-B14F-4D97-AF65-F5344CB8AC3E}">
        <p14:creationId xmlns:p14="http://schemas.microsoft.com/office/powerpoint/2010/main" val="297978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F66C56A-D15A-CCD6-6299-8D5F94CAE7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0896EDD-7820-057A-78EA-ABF37B70C1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800" b="1" dirty="0">
                <a:latin typeface="Century Gothic" panose="020B0502020202020204" pitchFamily="34" charset="0"/>
                <a:ea typeface="MS Mincho" panose="02020609040205080304" pitchFamily="49" charset="-128"/>
                <a:cs typeface="Times New Roman" panose="02020603050405020304" pitchFamily="18" charset="0"/>
              </a:rPr>
              <a:t>Slide 3:</a:t>
            </a:r>
            <a:r>
              <a:rPr lang="en-GB" altLang="en-US" sz="1800" dirty="0">
                <a:latin typeface="Century Gothic" panose="020B0502020202020204" pitchFamily="34" charset="0"/>
                <a:ea typeface="MS Mincho" panose="02020609040205080304" pitchFamily="49" charset="-128"/>
                <a:cs typeface="Times New Roman" panose="02020603050405020304" pitchFamily="18" charset="0"/>
              </a:rPr>
              <a:t> The image of ‘passing the baton’ is going to help us as we continue to mourn the loss of our Queen, Elizabeth II, and also, as she would have wanted, to reflect on our own lives. Like handing over a baton in a relay race, this is what is happening in the Royal Family now – the Queen has handed on the baton of her work, of her role, of the Crown, to her son.</a:t>
            </a:r>
            <a:endParaRPr lang="en-GB" altLang="en-US" sz="1800" dirty="0">
              <a:latin typeface="Cambria" panose="02040503050406030204" pitchFamily="18" charset="0"/>
              <a:ea typeface="MS Mincho" panose="02020609040205080304" pitchFamily="49" charset="-128"/>
              <a:cs typeface="Times New Roman" panose="02020603050405020304" pitchFamily="18" charset="0"/>
            </a:endParaRPr>
          </a:p>
          <a:p>
            <a:endParaRPr lang="en-GB" altLang="en-US" dirty="0">
              <a:ea typeface="MS Mincho" panose="02020609040205080304" pitchFamily="49" charset="-128"/>
              <a:cs typeface="Times New Roman" panose="02020603050405020304" pitchFamily="18" charset="0"/>
            </a:endParaRPr>
          </a:p>
        </p:txBody>
      </p:sp>
      <p:sp>
        <p:nvSpPr>
          <p:cNvPr id="29700" name="Slide Number Placeholder 3">
            <a:extLst>
              <a:ext uri="{FF2B5EF4-FFF2-40B4-BE49-F238E27FC236}">
                <a16:creationId xmlns:a16="http://schemas.microsoft.com/office/drawing/2014/main" id="{5AEBA4E5-C8E1-FAD3-4805-787572EBAA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fld id="{B9EF1610-330A-420F-80BD-5019B22219B7}" type="slidenum">
              <a:rPr lang="en-GB" altLang="en-US" smtClean="0"/>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15C42A8-86E4-42B1-DCFA-2164544AAC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7D46A6B2-39DD-A13D-3D6D-463C927359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800" b="1" dirty="0">
                <a:latin typeface="Century Gothic" panose="020B0502020202020204" pitchFamily="34" charset="0"/>
                <a:ea typeface="MS Mincho" panose="02020609040205080304" pitchFamily="49" charset="-128"/>
                <a:cs typeface="Times New Roman" panose="02020603050405020304" pitchFamily="18" charset="0"/>
              </a:rPr>
              <a:t>Slide 4:</a:t>
            </a:r>
            <a:r>
              <a:rPr lang="en-GB" altLang="en-US" sz="1800" i="1" dirty="0">
                <a:latin typeface="Century Gothic" panose="020B0502020202020204" pitchFamily="34" charset="0"/>
                <a:ea typeface="MS Mincho" panose="02020609040205080304" pitchFamily="49" charset="-128"/>
                <a:cs typeface="Times New Roman" panose="02020603050405020304" pitchFamily="18" charset="0"/>
              </a:rPr>
              <a:t> </a:t>
            </a:r>
            <a:r>
              <a:rPr lang="en-GB" altLang="en-US" sz="1800" dirty="0">
                <a:latin typeface="Century Gothic" panose="020B0502020202020204" pitchFamily="34" charset="0"/>
                <a:ea typeface="MS Mincho" panose="02020609040205080304" pitchFamily="49" charset="-128"/>
                <a:cs typeface="Times New Roman" panose="02020603050405020304" pitchFamily="18" charset="0"/>
              </a:rPr>
              <a:t>These words would have been spoken moments after she died. It perhaps seem a little bit unfeeling, to be welcoming the new King so soon! But they are ancient words, first spoken in 1422 (that’s 600 years ago!) and spoken to show that the royal line lives on in Charles, our next King – who became King Charles III the moment his mother died. His coronation won’t take place for a while </a:t>
            </a:r>
            <a:r>
              <a:rPr lang="en-GB" altLang="en-US" sz="1800" i="1" dirty="0">
                <a:latin typeface="Century Gothic" panose="020B0502020202020204" pitchFamily="34" charset="0"/>
                <a:ea typeface="MS Mincho" panose="02020609040205080304" pitchFamily="49" charset="-128"/>
                <a:cs typeface="Times New Roman" panose="02020603050405020304" pitchFamily="18" charset="0"/>
              </a:rPr>
              <a:t>[if known, insert official date], </a:t>
            </a:r>
            <a:r>
              <a:rPr lang="en-GB" altLang="en-US" sz="1800" dirty="0">
                <a:latin typeface="Century Gothic" panose="020B0502020202020204" pitchFamily="34" charset="0"/>
                <a:ea typeface="MS Mincho" panose="02020609040205080304" pitchFamily="49" charset="-128"/>
                <a:cs typeface="Times New Roman" panose="02020603050405020304" pitchFamily="18" charset="0"/>
              </a:rPr>
              <a:t>but his </a:t>
            </a:r>
            <a:r>
              <a:rPr lang="en-GB" altLang="en-US" sz="1800" i="1" u="sng" dirty="0">
                <a:latin typeface="Century Gothic" panose="020B0502020202020204" pitchFamily="34" charset="0"/>
                <a:ea typeface="MS Mincho" panose="02020609040205080304" pitchFamily="49" charset="-128"/>
                <a:cs typeface="Times New Roman" panose="02020603050405020304" pitchFamily="18" charset="0"/>
              </a:rPr>
              <a:t>reign</a:t>
            </a:r>
            <a:r>
              <a:rPr lang="en-GB" altLang="en-US" sz="1800" dirty="0">
                <a:latin typeface="Century Gothic" panose="020B0502020202020204" pitchFamily="34" charset="0"/>
                <a:ea typeface="MS Mincho" panose="02020609040205080304" pitchFamily="49" charset="-128"/>
                <a:cs typeface="Times New Roman" panose="02020603050405020304" pitchFamily="18" charset="0"/>
              </a:rPr>
              <a:t> has already started, and he will have to begin his duties – just as his mother did when she became Queen – even although he will be mourning her death.</a:t>
            </a:r>
            <a:endParaRPr lang="en-GB" altLang="en-US" sz="1800" dirty="0">
              <a:latin typeface="Cambria" panose="02040503050406030204" pitchFamily="18" charset="0"/>
              <a:ea typeface="MS Mincho" panose="02020609040205080304" pitchFamily="49" charset="-128"/>
              <a:cs typeface="Times New Roman" panose="02020603050405020304" pitchFamily="18" charset="0"/>
            </a:endParaRPr>
          </a:p>
          <a:p>
            <a:endParaRPr lang="en-GB" altLang="en-US" dirty="0">
              <a:ea typeface="MS Mincho" panose="02020609040205080304" pitchFamily="49" charset="-128"/>
              <a:cs typeface="Times New Roman" panose="02020603050405020304" pitchFamily="18" charset="0"/>
            </a:endParaRPr>
          </a:p>
        </p:txBody>
      </p:sp>
      <p:sp>
        <p:nvSpPr>
          <p:cNvPr id="31748" name="Slide Number Placeholder 3">
            <a:extLst>
              <a:ext uri="{FF2B5EF4-FFF2-40B4-BE49-F238E27FC236}">
                <a16:creationId xmlns:a16="http://schemas.microsoft.com/office/drawing/2014/main" id="{0C7F4EA8-AA29-72A6-B473-35EB7D95FC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fld id="{281C3CC0-2981-4F6D-9975-B7D212290A93}" type="slidenum">
              <a:rPr lang="en-GB" altLang="en-US" smtClean="0"/>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D0E3858-55C1-8D0E-312C-20900CFBCE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80601223-8765-629E-0E4D-2DC0A57046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800" b="1" dirty="0">
                <a:latin typeface="Century Gothic" panose="020B0502020202020204" pitchFamily="34" charset="0"/>
                <a:ea typeface="MS Mincho" panose="02020609040205080304" pitchFamily="49" charset="-128"/>
                <a:cs typeface="Times New Roman" panose="02020603050405020304" pitchFamily="18" charset="0"/>
              </a:rPr>
              <a:t>Slide 5: </a:t>
            </a:r>
            <a:r>
              <a:rPr lang="en-GB" altLang="en-US" sz="1800" dirty="0">
                <a:latin typeface="Century Gothic" panose="020B0502020202020204" pitchFamily="34" charset="0"/>
                <a:ea typeface="MS Mincho" panose="02020609040205080304" pitchFamily="49" charset="-128"/>
                <a:cs typeface="Times New Roman" panose="02020603050405020304" pitchFamily="18" charset="0"/>
              </a:rPr>
              <a:t>The Royal Family will have been preparing for this moment for quite some time, but will be helped by the knowledge that across our land, and indeed the nations of the world, people are thinking about them and praying for them. Her duties, all the good that the Queen did, her acts of service, her many responsibilities – all these things will continue, as Prince Charles takes the throne and begins his reign, as King Charles III. He may not do these things in the same way that she did, and might have different interests and ideas than her, but he has been preparing for this moment all of his life.</a:t>
            </a:r>
            <a:endParaRPr lang="en-GB" altLang="en-US" sz="1800" dirty="0">
              <a:latin typeface="Cambria" panose="02040503050406030204" pitchFamily="18" charset="0"/>
              <a:ea typeface="MS Mincho" panose="02020609040205080304" pitchFamily="49" charset="-128"/>
              <a:cs typeface="Times New Roman" panose="02020603050405020304" pitchFamily="18" charset="0"/>
            </a:endParaRPr>
          </a:p>
          <a:p>
            <a:endParaRPr lang="en-GB" altLang="en-US" dirty="0">
              <a:ea typeface="MS Mincho" panose="02020609040205080304" pitchFamily="49" charset="-128"/>
              <a:cs typeface="Times New Roman" panose="02020603050405020304" pitchFamily="18" charset="0"/>
            </a:endParaRPr>
          </a:p>
        </p:txBody>
      </p:sp>
      <p:sp>
        <p:nvSpPr>
          <p:cNvPr id="33796" name="Slide Number Placeholder 3">
            <a:extLst>
              <a:ext uri="{FF2B5EF4-FFF2-40B4-BE49-F238E27FC236}">
                <a16:creationId xmlns:a16="http://schemas.microsoft.com/office/drawing/2014/main" id="{6258C822-60B8-3F65-25AB-2E6A70172B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fld id="{DCB49A44-33A0-48D5-B2FE-485C344FD8A8}" type="slidenum">
              <a:rPr lang="en-GB" altLang="en-US" smtClean="0"/>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2138C25-001D-CACB-94C0-37841827FC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7BE3381-36D8-418D-027F-4CC1442170FA}"/>
              </a:ext>
            </a:extLst>
          </p:cNvPr>
          <p:cNvSpPr>
            <a:spLocks noGrp="1"/>
          </p:cNvSpPr>
          <p:nvPr>
            <p:ph type="body" idx="1"/>
          </p:nvPr>
        </p:nvSpPr>
        <p:spPr/>
        <p:txBody>
          <a:bodyPr/>
          <a:lstStyle/>
          <a:p>
            <a:pPr>
              <a:defRPr/>
            </a:pPr>
            <a:r>
              <a:rPr lang="en-GB" sz="1800" b="1" dirty="0">
                <a:latin typeface="Century Gothic" panose="020B0502020202020204" pitchFamily="34" charset="0"/>
                <a:ea typeface="MS Mincho" panose="02020609040205080304" pitchFamily="49" charset="-128"/>
                <a:cs typeface="Times New Roman" panose="02020603050405020304" pitchFamily="18" charset="0"/>
              </a:rPr>
              <a:t>Slide 6: </a:t>
            </a:r>
            <a:r>
              <a:rPr lang="en-GB" sz="1800" dirty="0">
                <a:latin typeface="Century Gothic" panose="020B0502020202020204" pitchFamily="34" charset="0"/>
                <a:ea typeface="MS Mincho" panose="02020609040205080304" pitchFamily="49" charset="-128"/>
                <a:cs typeface="Times New Roman" panose="02020603050405020304" pitchFamily="18" charset="0"/>
              </a:rPr>
              <a:t>In the same way that our school values are passed on from year to year as children come and go, much of the Queen’s values have been and will be passed on through her family. </a:t>
            </a:r>
            <a:r>
              <a:rPr lang="en-GB" sz="1800" i="1" dirty="0">
                <a:latin typeface="Century Gothic" panose="020B0502020202020204" pitchFamily="34" charset="0"/>
                <a:ea typeface="MS Mincho" panose="02020609040205080304" pitchFamily="49" charset="-128"/>
                <a:cs typeface="Times New Roman" panose="02020603050405020304" pitchFamily="18" charset="0"/>
              </a:rPr>
              <a:t>[Go through the words in the hearts:] </a:t>
            </a:r>
          </a:p>
          <a:p>
            <a:pPr marL="342900" indent="-342900">
              <a:buFont typeface="Courier New" panose="02070309020205020404" pitchFamily="49" charset="0"/>
              <a:buChar char="o"/>
              <a:defRPr/>
            </a:pPr>
            <a:r>
              <a:rPr lang="en-GB" sz="1800" b="1" dirty="0">
                <a:latin typeface="Century Gothic" panose="020B0502020202020204" pitchFamily="34" charset="0"/>
                <a:ea typeface="MS Mincho" panose="02020609040205080304" pitchFamily="49" charset="-128"/>
                <a:cs typeface="Times New Roman" panose="02020603050405020304" pitchFamily="18" charset="0"/>
              </a:rPr>
              <a:t>Reign:</a:t>
            </a:r>
            <a:r>
              <a:rPr lang="en-GB" sz="1800" dirty="0">
                <a:latin typeface="Century Gothic" panose="020B0502020202020204" pitchFamily="34" charset="0"/>
                <a:ea typeface="MS Mincho" panose="02020609040205080304" pitchFamily="49" charset="-128"/>
                <a:cs typeface="Times New Roman" panose="02020603050405020304" pitchFamily="18" charset="0"/>
              </a:rPr>
              <a:t> we’ve already talked about how this happened the moment she died, and Charles became King. This is both the start of something new, and the continuation of an ancient Royal family line. </a:t>
            </a:r>
          </a:p>
          <a:p>
            <a:pPr marL="342900" indent="-342900">
              <a:buFont typeface="Courier New" panose="02070309020205020404" pitchFamily="49" charset="0"/>
              <a:buChar char="o"/>
              <a:defRPr/>
            </a:pPr>
            <a:r>
              <a:rPr lang="en-GB" sz="1800" b="1" dirty="0">
                <a:latin typeface="Century Gothic" panose="020B0502020202020204" pitchFamily="34" charset="0"/>
                <a:ea typeface="MS Mincho" panose="02020609040205080304" pitchFamily="49" charset="-128"/>
                <a:cs typeface="Times New Roman" panose="02020603050405020304" pitchFamily="18" charset="0"/>
              </a:rPr>
              <a:t>Faith:</a:t>
            </a:r>
            <a:r>
              <a:rPr lang="en-GB" sz="1800" dirty="0">
                <a:latin typeface="Century Gothic" panose="020B0502020202020204" pitchFamily="34" charset="0"/>
                <a:ea typeface="MS Mincho" panose="02020609040205080304" pitchFamily="49" charset="-128"/>
                <a:cs typeface="Times New Roman" panose="02020603050405020304" pitchFamily="18" charset="0"/>
              </a:rPr>
              <a:t> one of the Queen’s titles was ‘Defender of the Faith’. As a Christian, the Queen took her faith very seriously and considered that her role as Queen meant that she should be the best example that she could be of a follower of Jesus. How King Charles will take on this role remains to be seen…and whether he might be called ‘Defender of Faith’, to include faiths other than Christianity.</a:t>
            </a:r>
            <a:endParaRPr lang="en-GB" sz="1800" dirty="0">
              <a:latin typeface="Cambria" panose="02040503050406030204" pitchFamily="18" charset="0"/>
              <a:ea typeface="MS Mincho" panose="02020609040205080304" pitchFamily="49" charset="-128"/>
              <a:cs typeface="Times New Roman" panose="02020603050405020304" pitchFamily="18" charset="0"/>
            </a:endParaRPr>
          </a:p>
          <a:p>
            <a:pPr marL="342900" indent="-342900">
              <a:buFont typeface="Courier New" panose="02070309020205020404" pitchFamily="49" charset="0"/>
              <a:buChar char="o"/>
              <a:defRPr/>
            </a:pPr>
            <a:r>
              <a:rPr lang="en-GB" sz="1800" b="1" dirty="0">
                <a:latin typeface="Century Gothic" panose="020B0502020202020204" pitchFamily="34" charset="0"/>
                <a:ea typeface="MS Mincho" panose="02020609040205080304" pitchFamily="49" charset="-128"/>
                <a:cs typeface="Times New Roman" panose="02020603050405020304" pitchFamily="18" charset="0"/>
              </a:rPr>
              <a:t>Service:</a:t>
            </a:r>
            <a:r>
              <a:rPr lang="en-GB" sz="1800" dirty="0">
                <a:latin typeface="Century Gothic" panose="020B0502020202020204" pitchFamily="34" charset="0"/>
                <a:ea typeface="MS Mincho" panose="02020609040205080304" pitchFamily="49" charset="-128"/>
                <a:cs typeface="Times New Roman" panose="02020603050405020304" pitchFamily="18" charset="0"/>
              </a:rPr>
              <a:t> despite being one of the most famous women in the world, the Queen saw her role as an act of service. She brought up her children and grandchildren to do the same.</a:t>
            </a:r>
            <a:endParaRPr lang="en-GB" sz="1800" dirty="0">
              <a:latin typeface="Cambria" panose="02040503050406030204" pitchFamily="18" charset="0"/>
              <a:ea typeface="MS Mincho" panose="02020609040205080304" pitchFamily="49" charset="-128"/>
              <a:cs typeface="Times New Roman" panose="02020603050405020304" pitchFamily="18" charset="0"/>
            </a:endParaRPr>
          </a:p>
          <a:p>
            <a:pPr marL="342900" indent="-342900">
              <a:buFont typeface="Courier New" panose="02070309020205020404" pitchFamily="49" charset="0"/>
              <a:buChar char="o"/>
              <a:defRPr/>
            </a:pPr>
            <a:r>
              <a:rPr lang="en-GB" sz="1800" b="1" dirty="0">
                <a:latin typeface="Century Gothic" panose="020B0502020202020204" pitchFamily="34" charset="0"/>
                <a:ea typeface="MS Mincho" panose="02020609040205080304" pitchFamily="49" charset="-128"/>
                <a:cs typeface="Times New Roman" panose="02020603050405020304" pitchFamily="18" charset="0"/>
              </a:rPr>
              <a:t>Integrity:</a:t>
            </a:r>
            <a:r>
              <a:rPr lang="en-GB" sz="1800" dirty="0">
                <a:latin typeface="Century Gothic" panose="020B0502020202020204" pitchFamily="34" charset="0"/>
                <a:ea typeface="MS Mincho" panose="02020609040205080304" pitchFamily="49" charset="-128"/>
                <a:cs typeface="Times New Roman" panose="02020603050405020304" pitchFamily="18" charset="0"/>
              </a:rPr>
              <a:t> the Queen’s values were clear for all to see. She was honest, obedient, kind and honourable – and we hope that this part of her legacy will continue in the reign of King Charles.</a:t>
            </a:r>
            <a:endParaRPr lang="en-GB" sz="1800" dirty="0">
              <a:latin typeface="Cambria" panose="02040503050406030204" pitchFamily="18" charset="0"/>
              <a:ea typeface="MS Mincho" panose="02020609040205080304" pitchFamily="49" charset="-128"/>
              <a:cs typeface="Times New Roman" panose="02020603050405020304" pitchFamily="18" charset="0"/>
            </a:endParaRPr>
          </a:p>
          <a:p>
            <a:pPr marL="342900" indent="-342900">
              <a:buFont typeface="Courier New" panose="02070309020205020404" pitchFamily="49" charset="0"/>
              <a:buChar char="o"/>
              <a:defRPr/>
            </a:pPr>
            <a:r>
              <a:rPr lang="en-GB" sz="1800" b="1" dirty="0">
                <a:latin typeface="Century Gothic" panose="020B0502020202020204" pitchFamily="34" charset="0"/>
                <a:ea typeface="MS Mincho" panose="02020609040205080304" pitchFamily="49" charset="-128"/>
                <a:cs typeface="Times New Roman" panose="02020603050405020304" pitchFamily="18" charset="0"/>
              </a:rPr>
              <a:t>Wisdom:</a:t>
            </a:r>
            <a:r>
              <a:rPr lang="en-GB" sz="1800" dirty="0">
                <a:latin typeface="Century Gothic" panose="020B0502020202020204" pitchFamily="34" charset="0"/>
                <a:ea typeface="MS Mincho" panose="02020609040205080304" pitchFamily="49" charset="-128"/>
                <a:cs typeface="Times New Roman" panose="02020603050405020304" pitchFamily="18" charset="0"/>
              </a:rPr>
              <a:t> more than anything else, the Queen was wise. As a follower of Jesus, she believed that her wisdom came from God. We hope (and pray) that Charles will be as wise and fair in his reign as his mother was before him.</a:t>
            </a:r>
          </a:p>
          <a:p>
            <a:pPr marL="342900" marR="0" lvl="0" indent="-34290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GB" sz="1800" b="1" dirty="0">
                <a:latin typeface="Century Gothic" panose="020B0502020202020204" pitchFamily="34" charset="0"/>
                <a:ea typeface="MS Mincho" panose="02020609040205080304" pitchFamily="49" charset="-128"/>
                <a:cs typeface="Times New Roman" panose="02020603050405020304" pitchFamily="18" charset="0"/>
              </a:rPr>
              <a:t>Responsibility: </a:t>
            </a:r>
            <a:r>
              <a:rPr lang="en-GB" sz="1800" b="0" dirty="0">
                <a:latin typeface="Century Gothic" panose="020B0502020202020204" pitchFamily="34" charset="0"/>
                <a:ea typeface="MS Mincho" panose="02020609040205080304" pitchFamily="49" charset="-128"/>
                <a:cs typeface="Times New Roman" panose="02020603050405020304" pitchFamily="18" charset="0"/>
              </a:rPr>
              <a:t>the Queen</a:t>
            </a:r>
            <a:r>
              <a:rPr lang="en-GB" sz="1800" dirty="0">
                <a:latin typeface="Century Gothic" panose="020B0502020202020204" pitchFamily="34" charset="0"/>
                <a:ea typeface="MS Mincho" panose="02020609040205080304" pitchFamily="49" charset="-128"/>
                <a:cs typeface="Times New Roman" panose="02020603050405020304" pitchFamily="18" charset="0"/>
              </a:rPr>
              <a:t> has already handed over </a:t>
            </a:r>
            <a:r>
              <a:rPr lang="en-GB" sz="1800" b="0" dirty="0">
                <a:latin typeface="Century Gothic" panose="020B0502020202020204" pitchFamily="34" charset="0"/>
                <a:ea typeface="MS Mincho" panose="02020609040205080304" pitchFamily="49" charset="-128"/>
                <a:cs typeface="Times New Roman" panose="02020603050405020304" pitchFamily="18" charset="0"/>
              </a:rPr>
              <a:t>the responsibility of being monarch to her son, Charles – and indeed, he was already sharing some of those responsibilities before her death. We all have responsibilities, both individually and as part of our communities – and we share responsibility with others. We will each be responsible as subjects under King Charles’ reign, and need to work out what this means for each of us. I wonder what we each might be responsible for? </a:t>
            </a:r>
            <a:r>
              <a:rPr lang="en-GB" sz="1800" b="0" i="1" dirty="0">
                <a:latin typeface="Century Gothic" panose="020B0502020202020204" pitchFamily="34" charset="0"/>
                <a:ea typeface="MS Mincho" panose="02020609040205080304" pitchFamily="49" charset="-128"/>
                <a:cs typeface="Times New Roman" panose="02020603050405020304" pitchFamily="18" charset="0"/>
              </a:rPr>
              <a:t>[you might wish to pause here, to talk and to think or to pray]</a:t>
            </a:r>
            <a:endParaRPr lang="en-GB" sz="1800" b="0" dirty="0">
              <a:latin typeface="Cambria" panose="02040503050406030204" pitchFamily="18" charset="0"/>
              <a:ea typeface="MS Mincho" panose="02020609040205080304" pitchFamily="49" charset="-128"/>
              <a:cs typeface="Times New Roman" panose="02020603050405020304" pitchFamily="18" charset="0"/>
            </a:endParaRPr>
          </a:p>
          <a:p>
            <a:pPr marL="342900" indent="-342900">
              <a:buFont typeface="Courier New" panose="02070309020205020404" pitchFamily="49" charset="0"/>
              <a:buChar char="o"/>
              <a:defRPr/>
            </a:pPr>
            <a:endParaRPr lang="en-GB" sz="1800" b="1" dirty="0">
              <a:latin typeface="Cambria" panose="02040503050406030204" pitchFamily="18" charset="0"/>
              <a:ea typeface="MS Mincho" panose="02020609040205080304" pitchFamily="49" charset="-128"/>
              <a:cs typeface="Times New Roman" panose="02020603050405020304" pitchFamily="18" charset="0"/>
            </a:endParaRPr>
          </a:p>
          <a:p>
            <a:pPr>
              <a:defRPr/>
            </a:pPr>
            <a:endParaRPr lang="en-GB" sz="1800" dirty="0">
              <a:latin typeface="Cambria" panose="02040503050406030204" pitchFamily="18" charset="0"/>
              <a:ea typeface="MS Mincho" panose="02020609040205080304" pitchFamily="49" charset="-128"/>
              <a:cs typeface="Times New Roman" panose="02020603050405020304" pitchFamily="18" charset="0"/>
            </a:endParaRPr>
          </a:p>
          <a:p>
            <a:pPr>
              <a:defRPr/>
            </a:pPr>
            <a:endParaRPr lang="en-GB" dirty="0"/>
          </a:p>
        </p:txBody>
      </p:sp>
      <p:sp>
        <p:nvSpPr>
          <p:cNvPr id="35844" name="Slide Number Placeholder 3">
            <a:extLst>
              <a:ext uri="{FF2B5EF4-FFF2-40B4-BE49-F238E27FC236}">
                <a16:creationId xmlns:a16="http://schemas.microsoft.com/office/drawing/2014/main" id="{914BDE6D-E7FB-D624-733C-05C36C5F6D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fld id="{31D5E1A3-02D3-4F6C-B8B4-1F976ED73F9D}" type="slidenum">
              <a:rPr lang="en-GB" altLang="en-US" smtClean="0"/>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5DE91D6-265C-42BD-673F-5569E4350F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DD1BB9D8-6B33-7780-C779-BFDA43C3F5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Slide 7:</a:t>
            </a:r>
            <a:r>
              <a:rPr lang="en-GB" sz="1800" i="1" dirty="0">
                <a:effectLst/>
                <a:latin typeface="Century Gothic" panose="020B0502020202020204" pitchFamily="34" charset="0"/>
                <a:ea typeface="MS Mincho" panose="02020609040205080304" pitchFamily="49" charset="-128"/>
                <a:cs typeface="Times New Roman" panose="02020603050405020304" pitchFamily="18" charset="0"/>
              </a:rPr>
              <a:t> </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We’re going to end this time together today with some words, from Proverbs, one of the books of wisdom, which could’ve been written about Queen Elizabeth II, but were actually written many thousands of years before. They might be good words to inspire us as we live our own lives</a:t>
            </a:r>
            <a:r>
              <a:rPr lang="en-GB" sz="1800" i="1" dirty="0">
                <a:effectLst/>
                <a:latin typeface="Century Gothic" panose="020B0502020202020204" pitchFamily="34" charset="0"/>
                <a:ea typeface="MS Mincho" panose="02020609040205080304" pitchFamily="49" charset="-128"/>
                <a:cs typeface="Times New Roman" panose="02020603050405020304" pitchFamily="18" charset="0"/>
              </a:rPr>
              <a:t>….[read words on screen]</a:t>
            </a:r>
            <a:endParaRPr lang="en-GB" altLang="en-US" dirty="0"/>
          </a:p>
        </p:txBody>
      </p:sp>
      <p:sp>
        <p:nvSpPr>
          <p:cNvPr id="37892" name="Slide Number Placeholder 3">
            <a:extLst>
              <a:ext uri="{FF2B5EF4-FFF2-40B4-BE49-F238E27FC236}">
                <a16:creationId xmlns:a16="http://schemas.microsoft.com/office/drawing/2014/main" id="{3E0FAED6-4CB9-5779-B1EB-14E701AD45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fld id="{6F1AEB3A-3374-4D6C-8B2C-C7176E3D5F44}" type="slidenum">
              <a:rPr lang="en-GB" altLang="en-US" smtClean="0"/>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Responding (and words for worship):</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Slide 8:</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And so as we come to the end of our time together, some things to think about.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entury Gothic" panose="020B0502020202020204" pitchFamily="34" charset="0"/>
                <a:ea typeface="Calibri" panose="020F0502020204030204" pitchFamily="34" charset="0"/>
                <a:cs typeface="Times New Roman" panose="02020603050405020304" pitchFamily="18" charset="0"/>
              </a:rPr>
              <a:t>Let’s be still and quiet together now…</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entury Gothic" panose="020B0502020202020204" pitchFamily="34" charset="0"/>
                <a:ea typeface="Calibri" panose="020F0502020204030204" pitchFamily="34" charset="0"/>
                <a:cs typeface="Times New Roman" panose="02020603050405020304" pitchFamily="18" charset="0"/>
              </a:rPr>
              <a:t>….let’s pause to think about ourselves and our school….</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entury Gothic" panose="020B0502020202020204" pitchFamily="34" charset="0"/>
                <a:ea typeface="Calibri" panose="020F0502020204030204" pitchFamily="34" charset="0"/>
                <a:cs typeface="Times New Roman" panose="02020603050405020304" pitchFamily="18" charset="0"/>
              </a:rPr>
              <a:t>….I wonder what we are ‘passing on’?...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entury Gothic" panose="020B0502020202020204" pitchFamily="34" charset="0"/>
                <a:ea typeface="Calibri" panose="020F0502020204030204" pitchFamily="34" charset="0"/>
                <a:cs typeface="Times New Roman" panose="02020603050405020304" pitchFamily="18" charset="0"/>
              </a:rPr>
              <a:t>…or what our responsibilities are?...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entury Gothic" panose="020B0502020202020204" pitchFamily="34" charset="0"/>
                <a:ea typeface="Calibri" panose="020F0502020204030204" pitchFamily="34" charset="0"/>
                <a:cs typeface="Times New Roman" panose="02020603050405020304" pitchFamily="18" charset="0"/>
              </a:rPr>
              <a:t>….what qualities do people see in us that might make them want to live better lives?....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entury Gothic" panose="020B0502020202020204" pitchFamily="34" charset="0"/>
                <a:ea typeface="Calibri" panose="020F0502020204030204" pitchFamily="34" charset="0"/>
                <a:cs typeface="Times New Roman" panose="02020603050405020304" pitchFamily="18" charset="0"/>
              </a:rPr>
              <a:t>….thankfully, we can do this every day – not just at the end of our lives!!....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entury Gothic" panose="020B0502020202020204" pitchFamily="34" charset="0"/>
                <a:ea typeface="Calibri" panose="020F0502020204030204" pitchFamily="34" charset="0"/>
                <a:cs typeface="Times New Roman" panose="02020603050405020304" pitchFamily="18" charset="0"/>
              </a:rPr>
              <a:t>…living out our school values is one way that we can ‘pass it on’ within our own school community, and our own families…. </a:t>
            </a:r>
            <a:r>
              <a:rPr lang="en-GB" sz="1800" b="1" dirty="0">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[insert slide here]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entury Gothic" panose="020B0502020202020204" pitchFamily="34" charset="0"/>
                <a:ea typeface="Calibri" panose="020F0502020204030204" pitchFamily="34" charset="0"/>
                <a:cs typeface="Times New Roman" panose="02020603050405020304" pitchFamily="18" charset="0"/>
              </a:rPr>
              <a:t>…we’ve also thought today about how our Queen’s reign has passed on to her son, Charles III….</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entury Gothic" panose="020B0502020202020204" pitchFamily="34" charset="0"/>
                <a:ea typeface="Calibri" panose="020F0502020204030204" pitchFamily="34" charset="0"/>
                <a:cs typeface="Times New Roman" panose="02020603050405020304" pitchFamily="18" charset="0"/>
              </a:rPr>
              <a:t>…we are sure that many of the qualities that we have so admired in her will also have been passed on….</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entury Gothic" panose="020B0502020202020204" pitchFamily="34" charset="0"/>
                <a:ea typeface="Calibri" panose="020F0502020204030204" pitchFamily="34" charset="0"/>
                <a:cs typeface="Times New Roman" panose="02020603050405020304" pitchFamily="18" charset="0"/>
              </a:rPr>
              <a:t>….we hope that his reign will be full of wisdom and integrity, and that he will faithfully serve the people of our nation and the Commonwealth, as his mother did…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entury Gothic" panose="020B0502020202020204" pitchFamily="34" charset="0"/>
                <a:ea typeface="Calibri" panose="020F0502020204030204" pitchFamily="34" charset="0"/>
                <a:cs typeface="Times New Roman" panose="02020603050405020304" pitchFamily="18" charset="0"/>
              </a:rPr>
              <a:t>I’m going to turn my thoughts into a prayer now, as I talk to God about some of these things. Make the prayer your own if you’d like to…or if you’d prefer not to pray, then just sit quietly with your own thoughts.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CDB4453A-7D36-48E7-A14F-B4418B329EE3}" type="slidenum">
              <a:rPr lang="en-GB" smtClean="0"/>
              <a:pPr>
                <a:defRPr/>
              </a:pPr>
              <a:t>8</a:t>
            </a:fld>
            <a:endParaRPr lang="en-GB"/>
          </a:p>
        </p:txBody>
      </p:sp>
    </p:spTree>
    <p:extLst>
      <p:ext uri="{BB962C8B-B14F-4D97-AF65-F5344CB8AC3E}">
        <p14:creationId xmlns:p14="http://schemas.microsoft.com/office/powerpoint/2010/main" val="3481686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FE77D81-9E0F-C0CA-385E-229927B6DC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ED48B6FA-40C4-CF95-31FE-95434557A5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Slide 9: [Image to display whilst you pray]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Dear God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Thank you for the remarkable life of our Queen, whose life was such an example to us all. Help us as we live our lives to serve others, following your example. As her reign passes to King Charles III, we pray that he too would serve with wisdom, integrity and faith. May he know that the prayers of your people, the Church, with him at this time.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We ask all these things in the name of Jesus.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Amen</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eaLnBrk="1" hangingPunct="1">
              <a:spcBef>
                <a:spcPct val="0"/>
              </a:spcBef>
            </a:pPr>
            <a:endParaRPr lang="en-GB" altLang="en-US" dirty="0"/>
          </a:p>
        </p:txBody>
      </p:sp>
      <p:sp>
        <p:nvSpPr>
          <p:cNvPr id="40964" name="Slide Number Placeholder 3">
            <a:extLst>
              <a:ext uri="{FF2B5EF4-FFF2-40B4-BE49-F238E27FC236}">
                <a16:creationId xmlns:a16="http://schemas.microsoft.com/office/drawing/2014/main" id="{53493AD1-A764-736B-3ED9-1EAC9076C0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fld id="{920EC6DE-4142-407F-B4A1-2950F7ED722D}"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orizon.png">
            <a:extLst>
              <a:ext uri="{FF2B5EF4-FFF2-40B4-BE49-F238E27FC236}">
                <a16:creationId xmlns:a16="http://schemas.microsoft.com/office/drawing/2014/main" id="{59F33A40-AAAB-38A6-D24E-F7EF0F4C2D9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GB"/>
              <a:t>Click to edit Master title style</a:t>
            </a:r>
            <a:endParaRPr lang="en-US" dirty="0"/>
          </a:p>
        </p:txBody>
      </p:sp>
      <p:sp>
        <p:nvSpPr>
          <p:cNvPr id="5" name="Date Placeholder 3">
            <a:extLst>
              <a:ext uri="{FF2B5EF4-FFF2-40B4-BE49-F238E27FC236}">
                <a16:creationId xmlns:a16="http://schemas.microsoft.com/office/drawing/2014/main" id="{41CC7847-3691-B2C2-6ECB-CB312B65E221}"/>
              </a:ext>
            </a:extLst>
          </p:cNvPr>
          <p:cNvSpPr>
            <a:spLocks noGrp="1"/>
          </p:cNvSpPr>
          <p:nvPr>
            <p:ph type="dt" sz="half" idx="10"/>
          </p:nvPr>
        </p:nvSpPr>
        <p:spPr/>
        <p:txBody>
          <a:bodyPr/>
          <a:lstStyle>
            <a:lvl1pPr>
              <a:defRPr/>
            </a:lvl1pPr>
          </a:lstStyle>
          <a:p>
            <a:pPr>
              <a:defRPr/>
            </a:pPr>
            <a:fld id="{ECA14E05-1C59-415A-A85B-6E0AF9AB2B25}" type="datetime1">
              <a:rPr lang="en-US" altLang="en-US"/>
              <a:pPr>
                <a:defRPr/>
              </a:pPr>
              <a:t>9/9/2022</a:t>
            </a:fld>
            <a:endParaRPr lang="en-US" altLang="en-US"/>
          </a:p>
        </p:txBody>
      </p:sp>
      <p:sp>
        <p:nvSpPr>
          <p:cNvPr id="6" name="Footer Placeholder 4">
            <a:extLst>
              <a:ext uri="{FF2B5EF4-FFF2-40B4-BE49-F238E27FC236}">
                <a16:creationId xmlns:a16="http://schemas.microsoft.com/office/drawing/2014/main" id="{05A16451-4E06-48D2-C95C-C6547911E8D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D16A39-F35F-6711-371E-7AD5FC752D1B}"/>
              </a:ext>
            </a:extLst>
          </p:cNvPr>
          <p:cNvSpPr>
            <a:spLocks noGrp="1"/>
          </p:cNvSpPr>
          <p:nvPr>
            <p:ph type="sldNum" sz="quarter" idx="12"/>
          </p:nvPr>
        </p:nvSpPr>
        <p:spPr/>
        <p:txBody>
          <a:bodyPr/>
          <a:lstStyle>
            <a:lvl1pPr>
              <a:defRPr/>
            </a:lvl1pPr>
          </a:lstStyle>
          <a:p>
            <a:pPr>
              <a:defRPr/>
            </a:pPr>
            <a:fld id="{B3300C86-913A-4FD4-AA57-EDCA0CDE34CA}" type="slidenum">
              <a:rPr lang="en-US" altLang="en-US"/>
              <a:pPr>
                <a:defRPr/>
              </a:pPr>
              <a:t>‹#›</a:t>
            </a:fld>
            <a:endParaRPr lang="en-US" altLang="en-US"/>
          </a:p>
        </p:txBody>
      </p:sp>
    </p:spTree>
    <p:extLst>
      <p:ext uri="{BB962C8B-B14F-4D97-AF65-F5344CB8AC3E}">
        <p14:creationId xmlns:p14="http://schemas.microsoft.com/office/powerpoint/2010/main" val="334863207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649A92B-9974-6FA7-C9D4-6C8A50173784}"/>
              </a:ext>
            </a:extLst>
          </p:cNvPr>
          <p:cNvSpPr>
            <a:spLocks noGrp="1"/>
          </p:cNvSpPr>
          <p:nvPr>
            <p:ph type="dt" sz="half" idx="10"/>
          </p:nvPr>
        </p:nvSpPr>
        <p:spPr/>
        <p:txBody>
          <a:bodyPr/>
          <a:lstStyle>
            <a:lvl1pPr>
              <a:defRPr/>
            </a:lvl1pPr>
          </a:lstStyle>
          <a:p>
            <a:pPr>
              <a:defRPr/>
            </a:pPr>
            <a:fld id="{6F7CAFFF-C36D-4CCA-BCC0-F9E8AA7B9651}" type="datetime1">
              <a:rPr lang="en-US" altLang="en-US"/>
              <a:pPr>
                <a:defRPr/>
              </a:pPr>
              <a:t>9/9/2022</a:t>
            </a:fld>
            <a:endParaRPr lang="en-US" altLang="en-US"/>
          </a:p>
        </p:txBody>
      </p:sp>
      <p:sp>
        <p:nvSpPr>
          <p:cNvPr id="5" name="Footer Placeholder 4">
            <a:extLst>
              <a:ext uri="{FF2B5EF4-FFF2-40B4-BE49-F238E27FC236}">
                <a16:creationId xmlns:a16="http://schemas.microsoft.com/office/drawing/2014/main" id="{CBC3BAFA-3B7B-A181-ADE1-7B9BE16443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854494-9BD7-C075-54B6-42CDAB2F9258}"/>
              </a:ext>
            </a:extLst>
          </p:cNvPr>
          <p:cNvSpPr>
            <a:spLocks noGrp="1"/>
          </p:cNvSpPr>
          <p:nvPr>
            <p:ph type="sldNum" sz="quarter" idx="12"/>
          </p:nvPr>
        </p:nvSpPr>
        <p:spPr/>
        <p:txBody>
          <a:bodyPr/>
          <a:lstStyle>
            <a:lvl1pPr>
              <a:defRPr/>
            </a:lvl1pPr>
          </a:lstStyle>
          <a:p>
            <a:pPr>
              <a:defRPr/>
            </a:pPr>
            <a:fld id="{AF5C4262-04D7-42A5-AD19-B59A608C59DA}" type="slidenum">
              <a:rPr lang="en-US" altLang="en-US"/>
              <a:pPr>
                <a:defRPr/>
              </a:pPr>
              <a:t>‹#›</a:t>
            </a:fld>
            <a:endParaRPr lang="en-US" altLang="en-US"/>
          </a:p>
        </p:txBody>
      </p:sp>
    </p:spTree>
    <p:extLst>
      <p:ext uri="{BB962C8B-B14F-4D97-AF65-F5344CB8AC3E}">
        <p14:creationId xmlns:p14="http://schemas.microsoft.com/office/powerpoint/2010/main" val="215578265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FF8683-495C-D578-9C69-9F85E9A1B583}"/>
              </a:ext>
            </a:extLst>
          </p:cNvPr>
          <p:cNvSpPr>
            <a:spLocks noGrp="1"/>
          </p:cNvSpPr>
          <p:nvPr>
            <p:ph type="dt" sz="half" idx="10"/>
          </p:nvPr>
        </p:nvSpPr>
        <p:spPr/>
        <p:txBody>
          <a:bodyPr/>
          <a:lstStyle>
            <a:lvl1pPr>
              <a:defRPr/>
            </a:lvl1pPr>
          </a:lstStyle>
          <a:p>
            <a:pPr>
              <a:defRPr/>
            </a:pPr>
            <a:fld id="{F1798E16-7D2F-455D-927F-BA9F1D8E31EA}" type="datetime1">
              <a:rPr lang="en-US" altLang="en-US"/>
              <a:pPr>
                <a:defRPr/>
              </a:pPr>
              <a:t>9/9/2022</a:t>
            </a:fld>
            <a:endParaRPr lang="en-US" altLang="en-US"/>
          </a:p>
        </p:txBody>
      </p:sp>
      <p:sp>
        <p:nvSpPr>
          <p:cNvPr id="5" name="Footer Placeholder 4">
            <a:extLst>
              <a:ext uri="{FF2B5EF4-FFF2-40B4-BE49-F238E27FC236}">
                <a16:creationId xmlns:a16="http://schemas.microsoft.com/office/drawing/2014/main" id="{ED83623A-8389-8C49-AC6B-664DE24CC3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789FA2-C7C2-0FC0-7F5B-0A8924BE736D}"/>
              </a:ext>
            </a:extLst>
          </p:cNvPr>
          <p:cNvSpPr>
            <a:spLocks noGrp="1"/>
          </p:cNvSpPr>
          <p:nvPr>
            <p:ph type="sldNum" sz="quarter" idx="12"/>
          </p:nvPr>
        </p:nvSpPr>
        <p:spPr/>
        <p:txBody>
          <a:bodyPr/>
          <a:lstStyle>
            <a:lvl1pPr>
              <a:defRPr/>
            </a:lvl1pPr>
          </a:lstStyle>
          <a:p>
            <a:pPr>
              <a:defRPr/>
            </a:pPr>
            <a:fld id="{B6052EAC-DE8D-470E-9393-CDD11BA57F95}" type="slidenum">
              <a:rPr lang="en-US" altLang="en-US"/>
              <a:pPr>
                <a:defRPr/>
              </a:pPr>
              <a:t>‹#›</a:t>
            </a:fld>
            <a:endParaRPr lang="en-US" altLang="en-US"/>
          </a:p>
        </p:txBody>
      </p:sp>
    </p:spTree>
    <p:extLst>
      <p:ext uri="{BB962C8B-B14F-4D97-AF65-F5344CB8AC3E}">
        <p14:creationId xmlns:p14="http://schemas.microsoft.com/office/powerpoint/2010/main" val="422414510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orizon.png">
            <a:extLst>
              <a:ext uri="{FF2B5EF4-FFF2-40B4-BE49-F238E27FC236}">
                <a16:creationId xmlns:a16="http://schemas.microsoft.com/office/drawing/2014/main" id="{D5D6A36A-A6CC-A96D-2BA2-2A8F3906DD5A}"/>
              </a:ext>
            </a:extLst>
          </p:cNvPr>
          <p:cNvPicPr>
            <a:picLocks noChangeAspect="1"/>
          </p:cNvPicPr>
          <p:nvPr/>
        </p:nvPicPr>
        <p:blipFill>
          <a:blip r:embed="rId2" cstate="email">
            <a:extLst>
              <a:ext uri="{28A0092B-C50C-407E-A947-70E740481C1C}">
                <a14:useLocalDpi xmlns:a14="http://schemas.microsoft.com/office/drawing/2010/main"/>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GB"/>
              <a:t>Click to edit Master title style</a:t>
            </a:r>
            <a:endParaRPr lang="en-US" dirty="0"/>
          </a:p>
        </p:txBody>
      </p:sp>
      <p:sp>
        <p:nvSpPr>
          <p:cNvPr id="5" name="Date Placeholder 3">
            <a:extLst>
              <a:ext uri="{FF2B5EF4-FFF2-40B4-BE49-F238E27FC236}">
                <a16:creationId xmlns:a16="http://schemas.microsoft.com/office/drawing/2014/main" id="{1EA80E28-A133-6A01-8C20-50DD52ACEF44}"/>
              </a:ext>
            </a:extLst>
          </p:cNvPr>
          <p:cNvSpPr>
            <a:spLocks noGrp="1"/>
          </p:cNvSpPr>
          <p:nvPr>
            <p:ph type="dt" sz="half" idx="10"/>
          </p:nvPr>
        </p:nvSpPr>
        <p:spPr/>
        <p:txBody>
          <a:bodyPr/>
          <a:lstStyle>
            <a:lvl1pPr>
              <a:defRPr/>
            </a:lvl1pPr>
          </a:lstStyle>
          <a:p>
            <a:pPr>
              <a:defRPr/>
            </a:pPr>
            <a:fld id="{93ADFE70-08DE-41B3-B350-1D58837EF3C8}" type="datetime1">
              <a:rPr lang="en-US" altLang="en-US"/>
              <a:pPr>
                <a:defRPr/>
              </a:pPr>
              <a:t>9/9/2022</a:t>
            </a:fld>
            <a:endParaRPr lang="en-US" altLang="en-US"/>
          </a:p>
        </p:txBody>
      </p:sp>
      <p:sp>
        <p:nvSpPr>
          <p:cNvPr id="6" name="Footer Placeholder 4">
            <a:extLst>
              <a:ext uri="{FF2B5EF4-FFF2-40B4-BE49-F238E27FC236}">
                <a16:creationId xmlns:a16="http://schemas.microsoft.com/office/drawing/2014/main" id="{B4983241-DDFC-8DAF-9CA0-3A1A0068E7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84D6BDF-CD1A-37DA-B102-13F59E4C8FA2}"/>
              </a:ext>
            </a:extLst>
          </p:cNvPr>
          <p:cNvSpPr>
            <a:spLocks noGrp="1"/>
          </p:cNvSpPr>
          <p:nvPr>
            <p:ph type="sldNum" sz="quarter" idx="12"/>
          </p:nvPr>
        </p:nvSpPr>
        <p:spPr/>
        <p:txBody>
          <a:bodyPr/>
          <a:lstStyle>
            <a:lvl1pPr>
              <a:defRPr/>
            </a:lvl1pPr>
          </a:lstStyle>
          <a:p>
            <a:pPr>
              <a:defRPr/>
            </a:pPr>
            <a:fld id="{55E2F4A2-13C8-4113-ADCE-268A37E17784}" type="slidenum">
              <a:rPr lang="en-US" altLang="en-US"/>
              <a:pPr>
                <a:defRPr/>
              </a:pPr>
              <a:t>‹#›</a:t>
            </a:fld>
            <a:endParaRPr lang="en-US" altLang="en-US"/>
          </a:p>
        </p:txBody>
      </p:sp>
    </p:spTree>
    <p:extLst>
      <p:ext uri="{BB962C8B-B14F-4D97-AF65-F5344CB8AC3E}">
        <p14:creationId xmlns:p14="http://schemas.microsoft.com/office/powerpoint/2010/main" val="223473852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GB"/>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Date Placeholder 3">
            <a:extLst>
              <a:ext uri="{FF2B5EF4-FFF2-40B4-BE49-F238E27FC236}">
                <a16:creationId xmlns:a16="http://schemas.microsoft.com/office/drawing/2014/main" id="{6F7EB6BA-D5F8-2F81-A6F7-A2E53FA44785}"/>
              </a:ext>
            </a:extLst>
          </p:cNvPr>
          <p:cNvSpPr>
            <a:spLocks noGrp="1"/>
          </p:cNvSpPr>
          <p:nvPr>
            <p:ph type="dt" sz="half" idx="14"/>
          </p:nvPr>
        </p:nvSpPr>
        <p:spPr/>
        <p:txBody>
          <a:bodyPr/>
          <a:lstStyle>
            <a:lvl1pPr>
              <a:defRPr/>
            </a:lvl1pPr>
          </a:lstStyle>
          <a:p>
            <a:pPr>
              <a:defRPr/>
            </a:pPr>
            <a:fld id="{C2371B7A-B36C-4912-940F-53084AE86E3B}" type="datetime1">
              <a:rPr lang="en-US" altLang="en-US"/>
              <a:pPr>
                <a:defRPr/>
              </a:pPr>
              <a:t>9/9/2022</a:t>
            </a:fld>
            <a:endParaRPr lang="en-US" altLang="en-US"/>
          </a:p>
        </p:txBody>
      </p:sp>
      <p:sp>
        <p:nvSpPr>
          <p:cNvPr id="4" name="Footer Placeholder 4">
            <a:extLst>
              <a:ext uri="{FF2B5EF4-FFF2-40B4-BE49-F238E27FC236}">
                <a16:creationId xmlns:a16="http://schemas.microsoft.com/office/drawing/2014/main" id="{9DF1437F-1BDA-FF94-402A-FFDA93A4F300}"/>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4D36E14-E8C3-A574-E6A3-61295B532431}"/>
              </a:ext>
            </a:extLst>
          </p:cNvPr>
          <p:cNvSpPr>
            <a:spLocks noGrp="1"/>
          </p:cNvSpPr>
          <p:nvPr>
            <p:ph type="sldNum" sz="quarter" idx="16"/>
          </p:nvPr>
        </p:nvSpPr>
        <p:spPr/>
        <p:txBody>
          <a:bodyPr/>
          <a:lstStyle>
            <a:lvl1pPr>
              <a:defRPr/>
            </a:lvl1pPr>
          </a:lstStyle>
          <a:p>
            <a:pPr>
              <a:defRPr/>
            </a:pPr>
            <a:fld id="{A3264195-BDE5-4D36-BD27-8A41CB954DBD}" type="slidenum">
              <a:rPr lang="en-US" altLang="en-US"/>
              <a:pPr>
                <a:defRPr/>
              </a:pPr>
              <a:t>‹#›</a:t>
            </a:fld>
            <a:endParaRPr lang="en-US" altLang="en-US"/>
          </a:p>
        </p:txBody>
      </p:sp>
    </p:spTree>
    <p:extLst>
      <p:ext uri="{BB962C8B-B14F-4D97-AF65-F5344CB8AC3E}">
        <p14:creationId xmlns:p14="http://schemas.microsoft.com/office/powerpoint/2010/main" val="218058833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GB"/>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5FC46A4-8645-6918-E483-2A14B14178B9}"/>
              </a:ext>
            </a:extLst>
          </p:cNvPr>
          <p:cNvSpPr>
            <a:spLocks noGrp="1"/>
          </p:cNvSpPr>
          <p:nvPr>
            <p:ph type="dt" sz="half" idx="10"/>
          </p:nvPr>
        </p:nvSpPr>
        <p:spPr/>
        <p:txBody>
          <a:bodyPr/>
          <a:lstStyle>
            <a:lvl1pPr>
              <a:defRPr/>
            </a:lvl1pPr>
          </a:lstStyle>
          <a:p>
            <a:pPr>
              <a:defRPr/>
            </a:pPr>
            <a:fld id="{E7D848FE-17D9-4D14-BA79-CCE06B20B4BE}" type="datetime1">
              <a:rPr lang="en-US" altLang="en-US"/>
              <a:pPr>
                <a:defRPr/>
              </a:pPr>
              <a:t>9/9/2022</a:t>
            </a:fld>
            <a:endParaRPr lang="en-US" altLang="en-US"/>
          </a:p>
        </p:txBody>
      </p:sp>
      <p:sp>
        <p:nvSpPr>
          <p:cNvPr id="5" name="Footer Placeholder 4">
            <a:extLst>
              <a:ext uri="{FF2B5EF4-FFF2-40B4-BE49-F238E27FC236}">
                <a16:creationId xmlns:a16="http://schemas.microsoft.com/office/drawing/2014/main" id="{AF56F002-FD79-CFC4-0BA7-B5D2844E11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756A81F-9DD9-0C49-E35A-0FB68E616C81}"/>
              </a:ext>
            </a:extLst>
          </p:cNvPr>
          <p:cNvSpPr>
            <a:spLocks noGrp="1"/>
          </p:cNvSpPr>
          <p:nvPr>
            <p:ph type="sldNum" sz="quarter" idx="12"/>
          </p:nvPr>
        </p:nvSpPr>
        <p:spPr/>
        <p:txBody>
          <a:bodyPr/>
          <a:lstStyle>
            <a:lvl1pPr>
              <a:defRPr/>
            </a:lvl1pPr>
          </a:lstStyle>
          <a:p>
            <a:pPr>
              <a:defRPr/>
            </a:pPr>
            <a:fld id="{869E0251-3C9D-482B-8560-2300FF77201F}" type="slidenum">
              <a:rPr lang="en-US" altLang="en-US"/>
              <a:pPr>
                <a:defRPr/>
              </a:pPr>
              <a:t>‹#›</a:t>
            </a:fld>
            <a:endParaRPr lang="en-US" altLang="en-US"/>
          </a:p>
        </p:txBody>
      </p:sp>
    </p:spTree>
    <p:extLst>
      <p:ext uri="{BB962C8B-B14F-4D97-AF65-F5344CB8AC3E}">
        <p14:creationId xmlns:p14="http://schemas.microsoft.com/office/powerpoint/2010/main" val="268421464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itle 1"/>
          <p:cNvSpPr>
            <a:spLocks noGrp="1"/>
          </p:cNvSpPr>
          <p:nvPr>
            <p:ph type="title"/>
          </p:nvPr>
        </p:nvSpPr>
        <p:spPr>
          <a:xfrm>
            <a:off x="609600" y="274638"/>
            <a:ext cx="7924800" cy="1143000"/>
          </a:xfrm>
        </p:spPr>
        <p:txBody>
          <a:bodyPr/>
          <a:lstStyle/>
          <a:p>
            <a:r>
              <a:rPr lang="en-GB"/>
              <a:t>Click to edit Master title style</a:t>
            </a:r>
            <a:endParaRPr lang="en-US" dirty="0"/>
          </a:p>
        </p:txBody>
      </p:sp>
      <p:sp>
        <p:nvSpPr>
          <p:cNvPr id="3" name="Date Placeholder 4">
            <a:extLst>
              <a:ext uri="{FF2B5EF4-FFF2-40B4-BE49-F238E27FC236}">
                <a16:creationId xmlns:a16="http://schemas.microsoft.com/office/drawing/2014/main" id="{1D128830-1386-F224-3CDF-3233FAD672CF}"/>
              </a:ext>
            </a:extLst>
          </p:cNvPr>
          <p:cNvSpPr>
            <a:spLocks noGrp="1"/>
          </p:cNvSpPr>
          <p:nvPr>
            <p:ph type="dt" sz="half" idx="15"/>
          </p:nvPr>
        </p:nvSpPr>
        <p:spPr/>
        <p:txBody>
          <a:bodyPr/>
          <a:lstStyle>
            <a:lvl1pPr>
              <a:defRPr/>
            </a:lvl1pPr>
          </a:lstStyle>
          <a:p>
            <a:pPr>
              <a:defRPr/>
            </a:pPr>
            <a:fld id="{41A79176-A2E5-4869-A1C7-0398DE908F9C}" type="datetime1">
              <a:rPr lang="en-US" altLang="en-US"/>
              <a:pPr>
                <a:defRPr/>
              </a:pPr>
              <a:t>9/9/2022</a:t>
            </a:fld>
            <a:endParaRPr lang="en-US" altLang="en-US"/>
          </a:p>
        </p:txBody>
      </p:sp>
      <p:sp>
        <p:nvSpPr>
          <p:cNvPr id="4" name="Footer Placeholder 5">
            <a:extLst>
              <a:ext uri="{FF2B5EF4-FFF2-40B4-BE49-F238E27FC236}">
                <a16:creationId xmlns:a16="http://schemas.microsoft.com/office/drawing/2014/main" id="{10266C15-25BF-C860-509D-517C45BEB7CF}"/>
              </a:ext>
            </a:extLst>
          </p:cNvPr>
          <p:cNvSpPr>
            <a:spLocks noGrp="1"/>
          </p:cNvSpPr>
          <p:nvPr>
            <p:ph type="ftr" sz="quarter" idx="16"/>
          </p:nvPr>
        </p:nvSpPr>
        <p:spPr/>
        <p:txBody>
          <a:bodyPr/>
          <a:lstStyle>
            <a:lvl1pPr>
              <a:defRPr/>
            </a:lvl1pPr>
          </a:lstStyle>
          <a:p>
            <a:pPr>
              <a:defRPr/>
            </a:pPr>
            <a:endParaRPr lang="en-US"/>
          </a:p>
        </p:txBody>
      </p:sp>
      <p:sp>
        <p:nvSpPr>
          <p:cNvPr id="5" name="Slide Number Placeholder 6">
            <a:extLst>
              <a:ext uri="{FF2B5EF4-FFF2-40B4-BE49-F238E27FC236}">
                <a16:creationId xmlns:a16="http://schemas.microsoft.com/office/drawing/2014/main" id="{861249EF-DC3C-A556-4D63-F7DDA53D90BD}"/>
              </a:ext>
            </a:extLst>
          </p:cNvPr>
          <p:cNvSpPr>
            <a:spLocks noGrp="1"/>
          </p:cNvSpPr>
          <p:nvPr>
            <p:ph type="sldNum" sz="quarter" idx="17"/>
          </p:nvPr>
        </p:nvSpPr>
        <p:spPr/>
        <p:txBody>
          <a:bodyPr/>
          <a:lstStyle>
            <a:lvl1pPr>
              <a:defRPr/>
            </a:lvl1pPr>
          </a:lstStyle>
          <a:p>
            <a:pPr>
              <a:defRPr/>
            </a:pPr>
            <a:fld id="{1D2A09F9-1DB7-4E1E-92FC-640A9648C701}" type="slidenum">
              <a:rPr lang="en-US" altLang="en-US"/>
              <a:pPr>
                <a:defRPr/>
              </a:pPr>
              <a:t>‹#›</a:t>
            </a:fld>
            <a:endParaRPr lang="en-US" altLang="en-US"/>
          </a:p>
        </p:txBody>
      </p:sp>
    </p:spTree>
    <p:extLst>
      <p:ext uri="{BB962C8B-B14F-4D97-AF65-F5344CB8AC3E}">
        <p14:creationId xmlns:p14="http://schemas.microsoft.com/office/powerpoint/2010/main" val="254246363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Date Placeholder 6">
            <a:extLst>
              <a:ext uri="{FF2B5EF4-FFF2-40B4-BE49-F238E27FC236}">
                <a16:creationId xmlns:a16="http://schemas.microsoft.com/office/drawing/2014/main" id="{C364642B-1B11-CCB4-3ED1-83E5153D2A31}"/>
              </a:ext>
            </a:extLst>
          </p:cNvPr>
          <p:cNvSpPr>
            <a:spLocks noGrp="1"/>
          </p:cNvSpPr>
          <p:nvPr>
            <p:ph type="dt" sz="half" idx="15"/>
          </p:nvPr>
        </p:nvSpPr>
        <p:spPr/>
        <p:txBody>
          <a:bodyPr/>
          <a:lstStyle>
            <a:lvl1pPr>
              <a:defRPr/>
            </a:lvl1pPr>
          </a:lstStyle>
          <a:p>
            <a:pPr>
              <a:defRPr/>
            </a:pPr>
            <a:fld id="{14915184-FC14-4801-B345-D039393D58E3}" type="datetime1">
              <a:rPr lang="en-US" altLang="en-US"/>
              <a:pPr>
                <a:defRPr/>
              </a:pPr>
              <a:t>9/9/2022</a:t>
            </a:fld>
            <a:endParaRPr lang="en-US" altLang="en-US"/>
          </a:p>
        </p:txBody>
      </p:sp>
      <p:sp>
        <p:nvSpPr>
          <p:cNvPr id="6" name="Footer Placeholder 7">
            <a:extLst>
              <a:ext uri="{FF2B5EF4-FFF2-40B4-BE49-F238E27FC236}">
                <a16:creationId xmlns:a16="http://schemas.microsoft.com/office/drawing/2014/main" id="{8710F1A7-5866-7126-4C70-C792E34BE330}"/>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8">
            <a:extLst>
              <a:ext uri="{FF2B5EF4-FFF2-40B4-BE49-F238E27FC236}">
                <a16:creationId xmlns:a16="http://schemas.microsoft.com/office/drawing/2014/main" id="{C910E274-EC23-1936-5C8C-ACD6CDF979D2}"/>
              </a:ext>
            </a:extLst>
          </p:cNvPr>
          <p:cNvSpPr>
            <a:spLocks noGrp="1"/>
          </p:cNvSpPr>
          <p:nvPr>
            <p:ph type="sldNum" sz="quarter" idx="17"/>
          </p:nvPr>
        </p:nvSpPr>
        <p:spPr/>
        <p:txBody>
          <a:bodyPr/>
          <a:lstStyle>
            <a:lvl1pPr>
              <a:defRPr/>
            </a:lvl1pPr>
          </a:lstStyle>
          <a:p>
            <a:pPr>
              <a:defRPr/>
            </a:pPr>
            <a:fld id="{78CC5C9C-BCAD-4A00-B39D-E79F22593F61}" type="slidenum">
              <a:rPr lang="en-US" altLang="en-US"/>
              <a:pPr>
                <a:defRPr/>
              </a:pPr>
              <a:t>‹#›</a:t>
            </a:fld>
            <a:endParaRPr lang="en-US" altLang="en-US"/>
          </a:p>
        </p:txBody>
      </p:sp>
    </p:spTree>
    <p:extLst>
      <p:ext uri="{BB962C8B-B14F-4D97-AF65-F5344CB8AC3E}">
        <p14:creationId xmlns:p14="http://schemas.microsoft.com/office/powerpoint/2010/main" val="131742113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9D467F2B-E754-C489-A230-A371B082BF26}"/>
              </a:ext>
            </a:extLst>
          </p:cNvPr>
          <p:cNvSpPr>
            <a:spLocks noGrp="1"/>
          </p:cNvSpPr>
          <p:nvPr>
            <p:ph type="dt" sz="half" idx="10"/>
          </p:nvPr>
        </p:nvSpPr>
        <p:spPr/>
        <p:txBody>
          <a:bodyPr/>
          <a:lstStyle>
            <a:lvl1pPr>
              <a:defRPr/>
            </a:lvl1pPr>
          </a:lstStyle>
          <a:p>
            <a:pPr>
              <a:defRPr/>
            </a:pPr>
            <a:fld id="{38700FED-75EC-4F59-9C78-E301C58AE9ED}" type="datetime1">
              <a:rPr lang="en-US" altLang="en-US"/>
              <a:pPr>
                <a:defRPr/>
              </a:pPr>
              <a:t>9/9/2022</a:t>
            </a:fld>
            <a:endParaRPr lang="en-US" altLang="en-US"/>
          </a:p>
        </p:txBody>
      </p:sp>
      <p:sp>
        <p:nvSpPr>
          <p:cNvPr id="4" name="Footer Placeholder 3">
            <a:extLst>
              <a:ext uri="{FF2B5EF4-FFF2-40B4-BE49-F238E27FC236}">
                <a16:creationId xmlns:a16="http://schemas.microsoft.com/office/drawing/2014/main" id="{5E6F0273-E9C1-4960-2567-B46BC0BCFE3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F5937804-8F78-B028-AB65-C90F08BDFF34}"/>
              </a:ext>
            </a:extLst>
          </p:cNvPr>
          <p:cNvSpPr>
            <a:spLocks noGrp="1"/>
          </p:cNvSpPr>
          <p:nvPr>
            <p:ph type="sldNum" sz="quarter" idx="12"/>
          </p:nvPr>
        </p:nvSpPr>
        <p:spPr/>
        <p:txBody>
          <a:bodyPr/>
          <a:lstStyle>
            <a:lvl1pPr>
              <a:defRPr/>
            </a:lvl1pPr>
          </a:lstStyle>
          <a:p>
            <a:pPr>
              <a:defRPr/>
            </a:pPr>
            <a:fld id="{E743F7D3-9E42-4C00-BF50-F49FB1C14459}" type="slidenum">
              <a:rPr lang="en-US" altLang="en-US"/>
              <a:pPr>
                <a:defRPr/>
              </a:pPr>
              <a:t>‹#›</a:t>
            </a:fld>
            <a:endParaRPr lang="en-US" altLang="en-US"/>
          </a:p>
        </p:txBody>
      </p:sp>
    </p:spTree>
    <p:extLst>
      <p:ext uri="{BB962C8B-B14F-4D97-AF65-F5344CB8AC3E}">
        <p14:creationId xmlns:p14="http://schemas.microsoft.com/office/powerpoint/2010/main" val="278902030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BFF0D7-0EA0-9069-383F-CBA9C534BF0E}"/>
              </a:ext>
            </a:extLst>
          </p:cNvPr>
          <p:cNvSpPr>
            <a:spLocks noGrp="1"/>
          </p:cNvSpPr>
          <p:nvPr>
            <p:ph type="dt" sz="half" idx="10"/>
          </p:nvPr>
        </p:nvSpPr>
        <p:spPr/>
        <p:txBody>
          <a:bodyPr/>
          <a:lstStyle>
            <a:lvl1pPr>
              <a:defRPr/>
            </a:lvl1pPr>
          </a:lstStyle>
          <a:p>
            <a:pPr>
              <a:defRPr/>
            </a:pPr>
            <a:fld id="{2AD85D99-A609-44C2-8453-73074ACBCC47}" type="datetime1">
              <a:rPr lang="en-US" altLang="en-US"/>
              <a:pPr>
                <a:defRPr/>
              </a:pPr>
              <a:t>9/9/2022</a:t>
            </a:fld>
            <a:endParaRPr lang="en-US" altLang="en-US"/>
          </a:p>
        </p:txBody>
      </p:sp>
      <p:sp>
        <p:nvSpPr>
          <p:cNvPr id="3" name="Footer Placeholder 2">
            <a:extLst>
              <a:ext uri="{FF2B5EF4-FFF2-40B4-BE49-F238E27FC236}">
                <a16:creationId xmlns:a16="http://schemas.microsoft.com/office/drawing/2014/main" id="{4DB15DFE-1102-1A29-B49F-16F8A90528F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65A05EB0-4C43-FEDA-E00E-543D3B1B0683}"/>
              </a:ext>
            </a:extLst>
          </p:cNvPr>
          <p:cNvSpPr>
            <a:spLocks noGrp="1"/>
          </p:cNvSpPr>
          <p:nvPr>
            <p:ph type="sldNum" sz="quarter" idx="12"/>
          </p:nvPr>
        </p:nvSpPr>
        <p:spPr/>
        <p:txBody>
          <a:bodyPr/>
          <a:lstStyle>
            <a:lvl1pPr>
              <a:defRPr/>
            </a:lvl1pPr>
          </a:lstStyle>
          <a:p>
            <a:pPr>
              <a:defRPr/>
            </a:pPr>
            <a:fld id="{280CD679-7B6B-4947-864E-E2921AA7FF9A}" type="slidenum">
              <a:rPr lang="en-US" altLang="en-US"/>
              <a:pPr>
                <a:defRPr/>
              </a:pPr>
              <a:t>‹#›</a:t>
            </a:fld>
            <a:endParaRPr lang="en-US" altLang="en-US"/>
          </a:p>
        </p:txBody>
      </p:sp>
    </p:spTree>
    <p:extLst>
      <p:ext uri="{BB962C8B-B14F-4D97-AF65-F5344CB8AC3E}">
        <p14:creationId xmlns:p14="http://schemas.microsoft.com/office/powerpoint/2010/main" val="407155389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4">
            <a:extLst>
              <a:ext uri="{FF2B5EF4-FFF2-40B4-BE49-F238E27FC236}">
                <a16:creationId xmlns:a16="http://schemas.microsoft.com/office/drawing/2014/main" id="{3073FDD9-82A7-FBFF-362B-4916C942164E}"/>
              </a:ext>
            </a:extLst>
          </p:cNvPr>
          <p:cNvSpPr>
            <a:spLocks noGrp="1"/>
          </p:cNvSpPr>
          <p:nvPr>
            <p:ph type="dt" sz="half" idx="14"/>
          </p:nvPr>
        </p:nvSpPr>
        <p:spPr/>
        <p:txBody>
          <a:bodyPr/>
          <a:lstStyle>
            <a:lvl1pPr>
              <a:defRPr/>
            </a:lvl1pPr>
          </a:lstStyle>
          <a:p>
            <a:pPr>
              <a:defRPr/>
            </a:pPr>
            <a:fld id="{AB107B4F-D62B-479E-8B93-3581D0CC4D7D}" type="datetime1">
              <a:rPr lang="en-US" altLang="en-US"/>
              <a:pPr>
                <a:defRPr/>
              </a:pPr>
              <a:t>9/9/2022</a:t>
            </a:fld>
            <a:endParaRPr lang="en-US" altLang="en-US"/>
          </a:p>
        </p:txBody>
      </p:sp>
      <p:sp>
        <p:nvSpPr>
          <p:cNvPr id="5" name="Footer Placeholder 5">
            <a:extLst>
              <a:ext uri="{FF2B5EF4-FFF2-40B4-BE49-F238E27FC236}">
                <a16:creationId xmlns:a16="http://schemas.microsoft.com/office/drawing/2014/main" id="{ED2EEAE1-CCE1-626B-DCFE-87447D95BE6A}"/>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5072257A-6301-AB18-F632-1073C18B6567}"/>
              </a:ext>
            </a:extLst>
          </p:cNvPr>
          <p:cNvSpPr>
            <a:spLocks noGrp="1"/>
          </p:cNvSpPr>
          <p:nvPr>
            <p:ph type="sldNum" sz="quarter" idx="16"/>
          </p:nvPr>
        </p:nvSpPr>
        <p:spPr/>
        <p:txBody>
          <a:bodyPr/>
          <a:lstStyle>
            <a:lvl1pPr>
              <a:defRPr/>
            </a:lvl1pPr>
          </a:lstStyle>
          <a:p>
            <a:pPr>
              <a:defRPr/>
            </a:pPr>
            <a:fld id="{D06B4B88-CB5C-4B3F-AEC1-CD799844B753}" type="slidenum">
              <a:rPr lang="en-US" altLang="en-US"/>
              <a:pPr>
                <a:defRPr/>
              </a:pPr>
              <a:t>‹#›</a:t>
            </a:fld>
            <a:endParaRPr lang="en-US" altLang="en-US"/>
          </a:p>
        </p:txBody>
      </p:sp>
    </p:spTree>
    <p:extLst>
      <p:ext uri="{BB962C8B-B14F-4D97-AF65-F5344CB8AC3E}">
        <p14:creationId xmlns:p14="http://schemas.microsoft.com/office/powerpoint/2010/main" val="315597270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GB"/>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Date Placeholder 3">
            <a:extLst>
              <a:ext uri="{FF2B5EF4-FFF2-40B4-BE49-F238E27FC236}">
                <a16:creationId xmlns:a16="http://schemas.microsoft.com/office/drawing/2014/main" id="{A5A27301-E268-3865-2668-240847BF5378}"/>
              </a:ext>
            </a:extLst>
          </p:cNvPr>
          <p:cNvSpPr>
            <a:spLocks noGrp="1"/>
          </p:cNvSpPr>
          <p:nvPr>
            <p:ph type="dt" sz="half" idx="14"/>
          </p:nvPr>
        </p:nvSpPr>
        <p:spPr/>
        <p:txBody>
          <a:bodyPr/>
          <a:lstStyle>
            <a:lvl1pPr>
              <a:defRPr/>
            </a:lvl1pPr>
          </a:lstStyle>
          <a:p>
            <a:pPr>
              <a:defRPr/>
            </a:pPr>
            <a:fld id="{832C40CB-BB77-439F-8D8D-A609FCA86E68}" type="datetime1">
              <a:rPr lang="en-US" altLang="en-US"/>
              <a:pPr>
                <a:defRPr/>
              </a:pPr>
              <a:t>9/9/2022</a:t>
            </a:fld>
            <a:endParaRPr lang="en-US" altLang="en-US"/>
          </a:p>
        </p:txBody>
      </p:sp>
      <p:sp>
        <p:nvSpPr>
          <p:cNvPr id="4" name="Footer Placeholder 4">
            <a:extLst>
              <a:ext uri="{FF2B5EF4-FFF2-40B4-BE49-F238E27FC236}">
                <a16:creationId xmlns:a16="http://schemas.microsoft.com/office/drawing/2014/main" id="{1AE9923B-6745-1486-9A92-8CE4ED6688E4}"/>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9974C10-BB4B-FEDB-450C-65ED5DE6F990}"/>
              </a:ext>
            </a:extLst>
          </p:cNvPr>
          <p:cNvSpPr>
            <a:spLocks noGrp="1"/>
          </p:cNvSpPr>
          <p:nvPr>
            <p:ph type="sldNum" sz="quarter" idx="16"/>
          </p:nvPr>
        </p:nvSpPr>
        <p:spPr/>
        <p:txBody>
          <a:bodyPr/>
          <a:lstStyle>
            <a:lvl1pPr>
              <a:defRPr/>
            </a:lvl1pPr>
          </a:lstStyle>
          <a:p>
            <a:pPr>
              <a:defRPr/>
            </a:pPr>
            <a:fld id="{3BFB7B29-B542-4287-8B04-188AE6821119}" type="slidenum">
              <a:rPr lang="en-US" altLang="en-US"/>
              <a:pPr>
                <a:defRPr/>
              </a:pPr>
              <a:t>‹#›</a:t>
            </a:fld>
            <a:endParaRPr lang="en-US" altLang="en-US"/>
          </a:p>
        </p:txBody>
      </p:sp>
    </p:spTree>
    <p:extLst>
      <p:ext uri="{BB962C8B-B14F-4D97-AF65-F5344CB8AC3E}">
        <p14:creationId xmlns:p14="http://schemas.microsoft.com/office/powerpoint/2010/main" val="20743919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horizon.png">
            <a:extLst>
              <a:ext uri="{FF2B5EF4-FFF2-40B4-BE49-F238E27FC236}">
                <a16:creationId xmlns:a16="http://schemas.microsoft.com/office/drawing/2014/main" id="{F02C5456-982F-915E-AFD0-482BF103174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GB"/>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Date Placeholder 4">
            <a:extLst>
              <a:ext uri="{FF2B5EF4-FFF2-40B4-BE49-F238E27FC236}">
                <a16:creationId xmlns:a16="http://schemas.microsoft.com/office/drawing/2014/main" id="{2D5179BA-1F3D-74DB-ABF7-3733AEA83D52}"/>
              </a:ext>
            </a:extLst>
          </p:cNvPr>
          <p:cNvSpPr>
            <a:spLocks noGrp="1"/>
          </p:cNvSpPr>
          <p:nvPr>
            <p:ph type="dt" sz="half" idx="10"/>
          </p:nvPr>
        </p:nvSpPr>
        <p:spPr/>
        <p:txBody>
          <a:bodyPr/>
          <a:lstStyle>
            <a:lvl1pPr>
              <a:defRPr/>
            </a:lvl1pPr>
          </a:lstStyle>
          <a:p>
            <a:pPr>
              <a:defRPr/>
            </a:pPr>
            <a:fld id="{79581EDF-A2DA-4D69-93B5-667D4783AC40}" type="datetime1">
              <a:rPr lang="en-US" altLang="en-US"/>
              <a:pPr>
                <a:defRPr/>
              </a:pPr>
              <a:t>9/9/2022</a:t>
            </a:fld>
            <a:endParaRPr lang="en-US" altLang="en-US"/>
          </a:p>
        </p:txBody>
      </p:sp>
      <p:sp>
        <p:nvSpPr>
          <p:cNvPr id="7" name="Footer Placeholder 5">
            <a:extLst>
              <a:ext uri="{FF2B5EF4-FFF2-40B4-BE49-F238E27FC236}">
                <a16:creationId xmlns:a16="http://schemas.microsoft.com/office/drawing/2014/main" id="{A53E4508-69E0-1EA7-71E0-BAF5D6A1D72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5C1D44BD-F9BA-89D2-BC26-15784B71293E}"/>
              </a:ext>
            </a:extLst>
          </p:cNvPr>
          <p:cNvSpPr>
            <a:spLocks noGrp="1"/>
          </p:cNvSpPr>
          <p:nvPr>
            <p:ph type="sldNum" sz="quarter" idx="12"/>
          </p:nvPr>
        </p:nvSpPr>
        <p:spPr/>
        <p:txBody>
          <a:bodyPr/>
          <a:lstStyle>
            <a:lvl1pPr>
              <a:defRPr/>
            </a:lvl1pPr>
          </a:lstStyle>
          <a:p>
            <a:pPr>
              <a:defRPr/>
            </a:pPr>
            <a:fld id="{37708946-E59B-46B6-9191-AD027B757605}" type="slidenum">
              <a:rPr lang="en-US" altLang="en-US"/>
              <a:pPr>
                <a:defRPr/>
              </a:pPr>
              <a:t>‹#›</a:t>
            </a:fld>
            <a:endParaRPr lang="en-US" altLang="en-US"/>
          </a:p>
        </p:txBody>
      </p:sp>
    </p:spTree>
    <p:extLst>
      <p:ext uri="{BB962C8B-B14F-4D97-AF65-F5344CB8AC3E}">
        <p14:creationId xmlns:p14="http://schemas.microsoft.com/office/powerpoint/2010/main" val="200053837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F9AA11-0F0F-7C1F-987F-877906FBB954}"/>
              </a:ext>
            </a:extLst>
          </p:cNvPr>
          <p:cNvSpPr>
            <a:spLocks noGrp="1"/>
          </p:cNvSpPr>
          <p:nvPr>
            <p:ph type="dt" sz="half" idx="10"/>
          </p:nvPr>
        </p:nvSpPr>
        <p:spPr/>
        <p:txBody>
          <a:bodyPr/>
          <a:lstStyle>
            <a:lvl1pPr>
              <a:defRPr/>
            </a:lvl1pPr>
          </a:lstStyle>
          <a:p>
            <a:pPr>
              <a:defRPr/>
            </a:pPr>
            <a:fld id="{BC1F37E1-6516-401A-9B72-E451F42B7547}" type="datetime1">
              <a:rPr lang="en-US" altLang="en-US"/>
              <a:pPr>
                <a:defRPr/>
              </a:pPr>
              <a:t>9/9/2022</a:t>
            </a:fld>
            <a:endParaRPr lang="en-US" altLang="en-US"/>
          </a:p>
        </p:txBody>
      </p:sp>
      <p:sp>
        <p:nvSpPr>
          <p:cNvPr id="5" name="Footer Placeholder 4">
            <a:extLst>
              <a:ext uri="{FF2B5EF4-FFF2-40B4-BE49-F238E27FC236}">
                <a16:creationId xmlns:a16="http://schemas.microsoft.com/office/drawing/2014/main" id="{014BE184-578F-19E9-49EF-B24BB1428AD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85F8A14-0B23-1E7A-EB64-D8150E1C5887}"/>
              </a:ext>
            </a:extLst>
          </p:cNvPr>
          <p:cNvSpPr>
            <a:spLocks noGrp="1"/>
          </p:cNvSpPr>
          <p:nvPr>
            <p:ph type="sldNum" sz="quarter" idx="12"/>
          </p:nvPr>
        </p:nvSpPr>
        <p:spPr/>
        <p:txBody>
          <a:bodyPr/>
          <a:lstStyle>
            <a:lvl1pPr>
              <a:defRPr/>
            </a:lvl1pPr>
          </a:lstStyle>
          <a:p>
            <a:pPr>
              <a:defRPr/>
            </a:pPr>
            <a:fld id="{3ABDA05B-2E1D-49D4-9DAF-36CF33A8EA9D}" type="slidenum">
              <a:rPr lang="en-US" altLang="en-US"/>
              <a:pPr>
                <a:defRPr/>
              </a:pPr>
              <a:t>‹#›</a:t>
            </a:fld>
            <a:endParaRPr lang="en-US" altLang="en-US"/>
          </a:p>
        </p:txBody>
      </p:sp>
    </p:spTree>
    <p:extLst>
      <p:ext uri="{BB962C8B-B14F-4D97-AF65-F5344CB8AC3E}">
        <p14:creationId xmlns:p14="http://schemas.microsoft.com/office/powerpoint/2010/main" val="32274848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CE9CAF8-2838-EE78-7CF3-D8F9B142B9D5}"/>
              </a:ext>
            </a:extLst>
          </p:cNvPr>
          <p:cNvSpPr>
            <a:spLocks noGrp="1"/>
          </p:cNvSpPr>
          <p:nvPr>
            <p:ph type="dt" sz="half" idx="10"/>
          </p:nvPr>
        </p:nvSpPr>
        <p:spPr/>
        <p:txBody>
          <a:bodyPr/>
          <a:lstStyle>
            <a:lvl1pPr>
              <a:defRPr/>
            </a:lvl1pPr>
          </a:lstStyle>
          <a:p>
            <a:pPr>
              <a:defRPr/>
            </a:pPr>
            <a:fld id="{82F6E4D7-FFFB-4EEB-9F99-4171F1B3383E}" type="datetime1">
              <a:rPr lang="en-US" altLang="en-US"/>
              <a:pPr>
                <a:defRPr/>
              </a:pPr>
              <a:t>9/9/2022</a:t>
            </a:fld>
            <a:endParaRPr lang="en-US" altLang="en-US"/>
          </a:p>
        </p:txBody>
      </p:sp>
      <p:sp>
        <p:nvSpPr>
          <p:cNvPr id="5" name="Footer Placeholder 4">
            <a:extLst>
              <a:ext uri="{FF2B5EF4-FFF2-40B4-BE49-F238E27FC236}">
                <a16:creationId xmlns:a16="http://schemas.microsoft.com/office/drawing/2014/main" id="{D7DE2609-B94E-18C4-579F-F767BBC0F5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C28981-D190-EB22-2481-FDCE2C7E31AC}"/>
              </a:ext>
            </a:extLst>
          </p:cNvPr>
          <p:cNvSpPr>
            <a:spLocks noGrp="1"/>
          </p:cNvSpPr>
          <p:nvPr>
            <p:ph type="sldNum" sz="quarter" idx="12"/>
          </p:nvPr>
        </p:nvSpPr>
        <p:spPr/>
        <p:txBody>
          <a:bodyPr/>
          <a:lstStyle>
            <a:lvl1pPr>
              <a:defRPr/>
            </a:lvl1pPr>
          </a:lstStyle>
          <a:p>
            <a:pPr>
              <a:defRPr/>
            </a:pPr>
            <a:fld id="{D8EF0C97-85F3-40B4-83F6-0CCE157F9DC9}" type="slidenum">
              <a:rPr lang="en-US" altLang="en-US"/>
              <a:pPr>
                <a:defRPr/>
              </a:pPr>
              <a:t>‹#›</a:t>
            </a:fld>
            <a:endParaRPr lang="en-US" altLang="en-US"/>
          </a:p>
        </p:txBody>
      </p:sp>
    </p:spTree>
    <p:extLst>
      <p:ext uri="{BB962C8B-B14F-4D97-AF65-F5344CB8AC3E}">
        <p14:creationId xmlns:p14="http://schemas.microsoft.com/office/powerpoint/2010/main" val="297047583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GB"/>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76FAA15-9968-D7C2-A672-E02619AC338C}"/>
              </a:ext>
            </a:extLst>
          </p:cNvPr>
          <p:cNvSpPr>
            <a:spLocks noGrp="1"/>
          </p:cNvSpPr>
          <p:nvPr>
            <p:ph type="dt" sz="half" idx="10"/>
          </p:nvPr>
        </p:nvSpPr>
        <p:spPr/>
        <p:txBody>
          <a:bodyPr/>
          <a:lstStyle>
            <a:lvl1pPr>
              <a:defRPr/>
            </a:lvl1pPr>
          </a:lstStyle>
          <a:p>
            <a:pPr>
              <a:defRPr/>
            </a:pPr>
            <a:fld id="{0D3C9712-599D-4DD8-9EA4-0E83B768CAAB}" type="datetime1">
              <a:rPr lang="en-US" altLang="en-US"/>
              <a:pPr>
                <a:defRPr/>
              </a:pPr>
              <a:t>9/9/2022</a:t>
            </a:fld>
            <a:endParaRPr lang="en-US" altLang="en-US"/>
          </a:p>
        </p:txBody>
      </p:sp>
      <p:sp>
        <p:nvSpPr>
          <p:cNvPr id="5" name="Footer Placeholder 4">
            <a:extLst>
              <a:ext uri="{FF2B5EF4-FFF2-40B4-BE49-F238E27FC236}">
                <a16:creationId xmlns:a16="http://schemas.microsoft.com/office/drawing/2014/main" id="{D1AD5703-646A-BB57-1EEC-63A6515C2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718E85F-8CCC-B0C2-4926-85EEFFF08342}"/>
              </a:ext>
            </a:extLst>
          </p:cNvPr>
          <p:cNvSpPr>
            <a:spLocks noGrp="1"/>
          </p:cNvSpPr>
          <p:nvPr>
            <p:ph type="sldNum" sz="quarter" idx="12"/>
          </p:nvPr>
        </p:nvSpPr>
        <p:spPr/>
        <p:txBody>
          <a:bodyPr/>
          <a:lstStyle>
            <a:lvl1pPr>
              <a:defRPr/>
            </a:lvl1pPr>
          </a:lstStyle>
          <a:p>
            <a:pPr>
              <a:defRPr/>
            </a:pPr>
            <a:fld id="{32D21B6A-195A-4F9E-AE7D-0405DF6E5B31}" type="slidenum">
              <a:rPr lang="en-US" altLang="en-US"/>
              <a:pPr>
                <a:defRPr/>
              </a:pPr>
              <a:t>‹#›</a:t>
            </a:fld>
            <a:endParaRPr lang="en-US" altLang="en-US"/>
          </a:p>
        </p:txBody>
      </p:sp>
    </p:spTree>
    <p:extLst>
      <p:ext uri="{BB962C8B-B14F-4D97-AF65-F5344CB8AC3E}">
        <p14:creationId xmlns:p14="http://schemas.microsoft.com/office/powerpoint/2010/main" val="60747500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itle 1"/>
          <p:cNvSpPr>
            <a:spLocks noGrp="1"/>
          </p:cNvSpPr>
          <p:nvPr>
            <p:ph type="title"/>
          </p:nvPr>
        </p:nvSpPr>
        <p:spPr>
          <a:xfrm>
            <a:off x="609600" y="274638"/>
            <a:ext cx="7924800" cy="1143000"/>
          </a:xfrm>
        </p:spPr>
        <p:txBody>
          <a:bodyPr/>
          <a:lstStyle/>
          <a:p>
            <a:r>
              <a:rPr lang="en-GB"/>
              <a:t>Click to edit Master title style</a:t>
            </a:r>
            <a:endParaRPr lang="en-US" dirty="0"/>
          </a:p>
        </p:txBody>
      </p:sp>
      <p:sp>
        <p:nvSpPr>
          <p:cNvPr id="3" name="Date Placeholder 4">
            <a:extLst>
              <a:ext uri="{FF2B5EF4-FFF2-40B4-BE49-F238E27FC236}">
                <a16:creationId xmlns:a16="http://schemas.microsoft.com/office/drawing/2014/main" id="{16068A73-460B-0436-5762-38B143C39BD6}"/>
              </a:ext>
            </a:extLst>
          </p:cNvPr>
          <p:cNvSpPr>
            <a:spLocks noGrp="1"/>
          </p:cNvSpPr>
          <p:nvPr>
            <p:ph type="dt" sz="half" idx="15"/>
          </p:nvPr>
        </p:nvSpPr>
        <p:spPr/>
        <p:txBody>
          <a:bodyPr/>
          <a:lstStyle>
            <a:lvl1pPr>
              <a:defRPr/>
            </a:lvl1pPr>
          </a:lstStyle>
          <a:p>
            <a:pPr>
              <a:defRPr/>
            </a:pPr>
            <a:fld id="{D7ABBE3E-4270-473D-93BB-9C1426B343D3}" type="datetime1">
              <a:rPr lang="en-US" altLang="en-US"/>
              <a:pPr>
                <a:defRPr/>
              </a:pPr>
              <a:t>9/9/2022</a:t>
            </a:fld>
            <a:endParaRPr lang="en-US" altLang="en-US"/>
          </a:p>
        </p:txBody>
      </p:sp>
      <p:sp>
        <p:nvSpPr>
          <p:cNvPr id="4" name="Footer Placeholder 5">
            <a:extLst>
              <a:ext uri="{FF2B5EF4-FFF2-40B4-BE49-F238E27FC236}">
                <a16:creationId xmlns:a16="http://schemas.microsoft.com/office/drawing/2014/main" id="{B28A4112-B360-5904-F150-3A084C646FEF}"/>
              </a:ext>
            </a:extLst>
          </p:cNvPr>
          <p:cNvSpPr>
            <a:spLocks noGrp="1"/>
          </p:cNvSpPr>
          <p:nvPr>
            <p:ph type="ftr" sz="quarter" idx="16"/>
          </p:nvPr>
        </p:nvSpPr>
        <p:spPr/>
        <p:txBody>
          <a:bodyPr/>
          <a:lstStyle>
            <a:lvl1pPr>
              <a:defRPr/>
            </a:lvl1pPr>
          </a:lstStyle>
          <a:p>
            <a:pPr>
              <a:defRPr/>
            </a:pPr>
            <a:endParaRPr lang="en-US"/>
          </a:p>
        </p:txBody>
      </p:sp>
      <p:sp>
        <p:nvSpPr>
          <p:cNvPr id="5" name="Slide Number Placeholder 6">
            <a:extLst>
              <a:ext uri="{FF2B5EF4-FFF2-40B4-BE49-F238E27FC236}">
                <a16:creationId xmlns:a16="http://schemas.microsoft.com/office/drawing/2014/main" id="{0FDF99F0-89CA-9992-37C4-2DB0FCD1910F}"/>
              </a:ext>
            </a:extLst>
          </p:cNvPr>
          <p:cNvSpPr>
            <a:spLocks noGrp="1"/>
          </p:cNvSpPr>
          <p:nvPr>
            <p:ph type="sldNum" sz="quarter" idx="17"/>
          </p:nvPr>
        </p:nvSpPr>
        <p:spPr/>
        <p:txBody>
          <a:bodyPr/>
          <a:lstStyle>
            <a:lvl1pPr>
              <a:defRPr/>
            </a:lvl1pPr>
          </a:lstStyle>
          <a:p>
            <a:pPr>
              <a:defRPr/>
            </a:pPr>
            <a:fld id="{6F9157C9-A9DB-4A2B-BC5D-2C5DDEC5EEF7}" type="slidenum">
              <a:rPr lang="en-US" altLang="en-US"/>
              <a:pPr>
                <a:defRPr/>
              </a:pPr>
              <a:t>‹#›</a:t>
            </a:fld>
            <a:endParaRPr lang="en-US" altLang="en-US"/>
          </a:p>
        </p:txBody>
      </p:sp>
    </p:spTree>
    <p:extLst>
      <p:ext uri="{BB962C8B-B14F-4D97-AF65-F5344CB8AC3E}">
        <p14:creationId xmlns:p14="http://schemas.microsoft.com/office/powerpoint/2010/main" val="310554292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Date Placeholder 6">
            <a:extLst>
              <a:ext uri="{FF2B5EF4-FFF2-40B4-BE49-F238E27FC236}">
                <a16:creationId xmlns:a16="http://schemas.microsoft.com/office/drawing/2014/main" id="{D731D9CE-42D2-3A62-BF98-33CFE4BB7B35}"/>
              </a:ext>
            </a:extLst>
          </p:cNvPr>
          <p:cNvSpPr>
            <a:spLocks noGrp="1"/>
          </p:cNvSpPr>
          <p:nvPr>
            <p:ph type="dt" sz="half" idx="15"/>
          </p:nvPr>
        </p:nvSpPr>
        <p:spPr/>
        <p:txBody>
          <a:bodyPr/>
          <a:lstStyle>
            <a:lvl1pPr>
              <a:defRPr/>
            </a:lvl1pPr>
          </a:lstStyle>
          <a:p>
            <a:pPr>
              <a:defRPr/>
            </a:pPr>
            <a:fld id="{7E1F9FCD-1399-41C3-A362-05BA35FD4772}" type="datetime1">
              <a:rPr lang="en-US" altLang="en-US"/>
              <a:pPr>
                <a:defRPr/>
              </a:pPr>
              <a:t>9/9/2022</a:t>
            </a:fld>
            <a:endParaRPr lang="en-US" altLang="en-US"/>
          </a:p>
        </p:txBody>
      </p:sp>
      <p:sp>
        <p:nvSpPr>
          <p:cNvPr id="6" name="Footer Placeholder 7">
            <a:extLst>
              <a:ext uri="{FF2B5EF4-FFF2-40B4-BE49-F238E27FC236}">
                <a16:creationId xmlns:a16="http://schemas.microsoft.com/office/drawing/2014/main" id="{C459EB1F-4548-1E37-A49E-87FADABF756D}"/>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8">
            <a:extLst>
              <a:ext uri="{FF2B5EF4-FFF2-40B4-BE49-F238E27FC236}">
                <a16:creationId xmlns:a16="http://schemas.microsoft.com/office/drawing/2014/main" id="{C15D9163-316A-65EE-47C2-4BA28C6C92E0}"/>
              </a:ext>
            </a:extLst>
          </p:cNvPr>
          <p:cNvSpPr>
            <a:spLocks noGrp="1"/>
          </p:cNvSpPr>
          <p:nvPr>
            <p:ph type="sldNum" sz="quarter" idx="17"/>
          </p:nvPr>
        </p:nvSpPr>
        <p:spPr/>
        <p:txBody>
          <a:bodyPr/>
          <a:lstStyle>
            <a:lvl1pPr>
              <a:defRPr/>
            </a:lvl1pPr>
          </a:lstStyle>
          <a:p>
            <a:pPr>
              <a:defRPr/>
            </a:pPr>
            <a:fld id="{AA8C7B41-06C6-4C45-9FFD-1283D0410369}" type="slidenum">
              <a:rPr lang="en-US" altLang="en-US"/>
              <a:pPr>
                <a:defRPr/>
              </a:pPr>
              <a:t>‹#›</a:t>
            </a:fld>
            <a:endParaRPr lang="en-US" altLang="en-US"/>
          </a:p>
        </p:txBody>
      </p:sp>
    </p:spTree>
    <p:extLst>
      <p:ext uri="{BB962C8B-B14F-4D97-AF65-F5344CB8AC3E}">
        <p14:creationId xmlns:p14="http://schemas.microsoft.com/office/powerpoint/2010/main" val="190743150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3A15ADE8-9D64-C2BB-2EBA-B5654A171C3E}"/>
              </a:ext>
            </a:extLst>
          </p:cNvPr>
          <p:cNvSpPr>
            <a:spLocks noGrp="1"/>
          </p:cNvSpPr>
          <p:nvPr>
            <p:ph type="dt" sz="half" idx="10"/>
          </p:nvPr>
        </p:nvSpPr>
        <p:spPr/>
        <p:txBody>
          <a:bodyPr/>
          <a:lstStyle>
            <a:lvl1pPr>
              <a:defRPr/>
            </a:lvl1pPr>
          </a:lstStyle>
          <a:p>
            <a:pPr>
              <a:defRPr/>
            </a:pPr>
            <a:fld id="{2B38EFA7-A972-48BA-A788-5001814141EC}" type="datetime1">
              <a:rPr lang="en-US" altLang="en-US"/>
              <a:pPr>
                <a:defRPr/>
              </a:pPr>
              <a:t>9/9/2022</a:t>
            </a:fld>
            <a:endParaRPr lang="en-US" altLang="en-US"/>
          </a:p>
        </p:txBody>
      </p:sp>
      <p:sp>
        <p:nvSpPr>
          <p:cNvPr id="4" name="Footer Placeholder 3">
            <a:extLst>
              <a:ext uri="{FF2B5EF4-FFF2-40B4-BE49-F238E27FC236}">
                <a16:creationId xmlns:a16="http://schemas.microsoft.com/office/drawing/2014/main" id="{45E9A9EB-8ADC-EABC-84AF-2705FDB88D1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6446C845-7CA6-3808-7FFA-CA46F7754265}"/>
              </a:ext>
            </a:extLst>
          </p:cNvPr>
          <p:cNvSpPr>
            <a:spLocks noGrp="1"/>
          </p:cNvSpPr>
          <p:nvPr>
            <p:ph type="sldNum" sz="quarter" idx="12"/>
          </p:nvPr>
        </p:nvSpPr>
        <p:spPr/>
        <p:txBody>
          <a:bodyPr/>
          <a:lstStyle>
            <a:lvl1pPr>
              <a:defRPr/>
            </a:lvl1pPr>
          </a:lstStyle>
          <a:p>
            <a:pPr>
              <a:defRPr/>
            </a:pPr>
            <a:fld id="{13D31D14-2BC3-4C06-98D2-984785D0CDA7}" type="slidenum">
              <a:rPr lang="en-US" altLang="en-US"/>
              <a:pPr>
                <a:defRPr/>
              </a:pPr>
              <a:t>‹#›</a:t>
            </a:fld>
            <a:endParaRPr lang="en-US" altLang="en-US"/>
          </a:p>
        </p:txBody>
      </p:sp>
    </p:spTree>
    <p:extLst>
      <p:ext uri="{BB962C8B-B14F-4D97-AF65-F5344CB8AC3E}">
        <p14:creationId xmlns:p14="http://schemas.microsoft.com/office/powerpoint/2010/main" val="179744875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F01D9-4052-DAF5-E6D3-D543BCB19429}"/>
              </a:ext>
            </a:extLst>
          </p:cNvPr>
          <p:cNvSpPr>
            <a:spLocks noGrp="1"/>
          </p:cNvSpPr>
          <p:nvPr>
            <p:ph type="dt" sz="half" idx="10"/>
          </p:nvPr>
        </p:nvSpPr>
        <p:spPr/>
        <p:txBody>
          <a:bodyPr/>
          <a:lstStyle>
            <a:lvl1pPr>
              <a:defRPr/>
            </a:lvl1pPr>
          </a:lstStyle>
          <a:p>
            <a:pPr>
              <a:defRPr/>
            </a:pPr>
            <a:fld id="{C1A5D26F-5A76-4F26-A6F3-1D914FCC9C6B}" type="datetime1">
              <a:rPr lang="en-US" altLang="en-US"/>
              <a:pPr>
                <a:defRPr/>
              </a:pPr>
              <a:t>9/9/2022</a:t>
            </a:fld>
            <a:endParaRPr lang="en-US" altLang="en-US"/>
          </a:p>
        </p:txBody>
      </p:sp>
      <p:sp>
        <p:nvSpPr>
          <p:cNvPr id="3" name="Footer Placeholder 2">
            <a:extLst>
              <a:ext uri="{FF2B5EF4-FFF2-40B4-BE49-F238E27FC236}">
                <a16:creationId xmlns:a16="http://schemas.microsoft.com/office/drawing/2014/main" id="{A1054B1D-01B5-FE94-3407-DEF47ADD116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6DC4CA24-BC25-DDC7-2F3E-2A3AB3E29435}"/>
              </a:ext>
            </a:extLst>
          </p:cNvPr>
          <p:cNvSpPr>
            <a:spLocks noGrp="1"/>
          </p:cNvSpPr>
          <p:nvPr>
            <p:ph type="sldNum" sz="quarter" idx="12"/>
          </p:nvPr>
        </p:nvSpPr>
        <p:spPr/>
        <p:txBody>
          <a:bodyPr/>
          <a:lstStyle>
            <a:lvl1pPr>
              <a:defRPr/>
            </a:lvl1pPr>
          </a:lstStyle>
          <a:p>
            <a:pPr>
              <a:defRPr/>
            </a:pPr>
            <a:fld id="{0D3E37B5-FE89-4B13-B07B-870C2083F85B}" type="slidenum">
              <a:rPr lang="en-US" altLang="en-US"/>
              <a:pPr>
                <a:defRPr/>
              </a:pPr>
              <a:t>‹#›</a:t>
            </a:fld>
            <a:endParaRPr lang="en-US" altLang="en-US"/>
          </a:p>
        </p:txBody>
      </p:sp>
    </p:spTree>
    <p:extLst>
      <p:ext uri="{BB962C8B-B14F-4D97-AF65-F5344CB8AC3E}">
        <p14:creationId xmlns:p14="http://schemas.microsoft.com/office/powerpoint/2010/main" val="239857003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4">
            <a:extLst>
              <a:ext uri="{FF2B5EF4-FFF2-40B4-BE49-F238E27FC236}">
                <a16:creationId xmlns:a16="http://schemas.microsoft.com/office/drawing/2014/main" id="{9F7BCFC1-4A14-1D6D-855E-7699D7B7A852}"/>
              </a:ext>
            </a:extLst>
          </p:cNvPr>
          <p:cNvSpPr>
            <a:spLocks noGrp="1"/>
          </p:cNvSpPr>
          <p:nvPr>
            <p:ph type="dt" sz="half" idx="14"/>
          </p:nvPr>
        </p:nvSpPr>
        <p:spPr/>
        <p:txBody>
          <a:bodyPr/>
          <a:lstStyle>
            <a:lvl1pPr>
              <a:defRPr/>
            </a:lvl1pPr>
          </a:lstStyle>
          <a:p>
            <a:pPr>
              <a:defRPr/>
            </a:pPr>
            <a:fld id="{0209DE99-6F4B-43E9-8809-7914BE194E27}" type="datetime1">
              <a:rPr lang="en-US" altLang="en-US"/>
              <a:pPr>
                <a:defRPr/>
              </a:pPr>
              <a:t>9/9/2022</a:t>
            </a:fld>
            <a:endParaRPr lang="en-US" altLang="en-US"/>
          </a:p>
        </p:txBody>
      </p:sp>
      <p:sp>
        <p:nvSpPr>
          <p:cNvPr id="5" name="Footer Placeholder 5">
            <a:extLst>
              <a:ext uri="{FF2B5EF4-FFF2-40B4-BE49-F238E27FC236}">
                <a16:creationId xmlns:a16="http://schemas.microsoft.com/office/drawing/2014/main" id="{196F9AAB-B234-BB96-8D9D-E9B47FC7F382}"/>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C79B77C3-5C29-76A6-4BD5-F86F561D0E8B}"/>
              </a:ext>
            </a:extLst>
          </p:cNvPr>
          <p:cNvSpPr>
            <a:spLocks noGrp="1"/>
          </p:cNvSpPr>
          <p:nvPr>
            <p:ph type="sldNum" sz="quarter" idx="16"/>
          </p:nvPr>
        </p:nvSpPr>
        <p:spPr/>
        <p:txBody>
          <a:bodyPr/>
          <a:lstStyle>
            <a:lvl1pPr>
              <a:defRPr/>
            </a:lvl1pPr>
          </a:lstStyle>
          <a:p>
            <a:pPr>
              <a:defRPr/>
            </a:pPr>
            <a:fld id="{58DECE82-E9E9-46E3-86E2-92EDD63CB9E7}" type="slidenum">
              <a:rPr lang="en-US" altLang="en-US"/>
              <a:pPr>
                <a:defRPr/>
              </a:pPr>
              <a:t>‹#›</a:t>
            </a:fld>
            <a:endParaRPr lang="en-US" altLang="en-US"/>
          </a:p>
        </p:txBody>
      </p:sp>
    </p:spTree>
    <p:extLst>
      <p:ext uri="{BB962C8B-B14F-4D97-AF65-F5344CB8AC3E}">
        <p14:creationId xmlns:p14="http://schemas.microsoft.com/office/powerpoint/2010/main" val="77296092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horizon.png">
            <a:extLst>
              <a:ext uri="{FF2B5EF4-FFF2-40B4-BE49-F238E27FC236}">
                <a16:creationId xmlns:a16="http://schemas.microsoft.com/office/drawing/2014/main" id="{EB6B1158-34E2-E28F-1237-6ABB76E20A6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GB"/>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Date Placeholder 4">
            <a:extLst>
              <a:ext uri="{FF2B5EF4-FFF2-40B4-BE49-F238E27FC236}">
                <a16:creationId xmlns:a16="http://schemas.microsoft.com/office/drawing/2014/main" id="{F02927E7-7C65-88B3-C82B-F20E580B09DC}"/>
              </a:ext>
            </a:extLst>
          </p:cNvPr>
          <p:cNvSpPr>
            <a:spLocks noGrp="1"/>
          </p:cNvSpPr>
          <p:nvPr>
            <p:ph type="dt" sz="half" idx="10"/>
          </p:nvPr>
        </p:nvSpPr>
        <p:spPr/>
        <p:txBody>
          <a:bodyPr/>
          <a:lstStyle>
            <a:lvl1pPr>
              <a:defRPr/>
            </a:lvl1pPr>
          </a:lstStyle>
          <a:p>
            <a:pPr>
              <a:defRPr/>
            </a:pPr>
            <a:fld id="{88AFC810-E291-4D40-B77A-428A7E4B23AF}" type="datetime1">
              <a:rPr lang="en-US" altLang="en-US"/>
              <a:pPr>
                <a:defRPr/>
              </a:pPr>
              <a:t>9/9/2022</a:t>
            </a:fld>
            <a:endParaRPr lang="en-US" altLang="en-US"/>
          </a:p>
        </p:txBody>
      </p:sp>
      <p:sp>
        <p:nvSpPr>
          <p:cNvPr id="7" name="Footer Placeholder 5">
            <a:extLst>
              <a:ext uri="{FF2B5EF4-FFF2-40B4-BE49-F238E27FC236}">
                <a16:creationId xmlns:a16="http://schemas.microsoft.com/office/drawing/2014/main" id="{D1B7A978-A590-CDD4-8610-A7D526E8E84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73EDE6F-BF78-3EFB-EFC0-F93AC22F4809}"/>
              </a:ext>
            </a:extLst>
          </p:cNvPr>
          <p:cNvSpPr>
            <a:spLocks noGrp="1"/>
          </p:cNvSpPr>
          <p:nvPr>
            <p:ph type="sldNum" sz="quarter" idx="12"/>
          </p:nvPr>
        </p:nvSpPr>
        <p:spPr/>
        <p:txBody>
          <a:bodyPr/>
          <a:lstStyle>
            <a:lvl1pPr>
              <a:defRPr/>
            </a:lvl1pPr>
          </a:lstStyle>
          <a:p>
            <a:pPr>
              <a:defRPr/>
            </a:pPr>
            <a:fld id="{8BF492C1-01F7-421F-A501-D4C732790DBD}" type="slidenum">
              <a:rPr lang="en-US" altLang="en-US"/>
              <a:pPr>
                <a:defRPr/>
              </a:pPr>
              <a:t>‹#›</a:t>
            </a:fld>
            <a:endParaRPr lang="en-US" altLang="en-US"/>
          </a:p>
        </p:txBody>
      </p:sp>
    </p:spTree>
    <p:extLst>
      <p:ext uri="{BB962C8B-B14F-4D97-AF65-F5344CB8AC3E}">
        <p14:creationId xmlns:p14="http://schemas.microsoft.com/office/powerpoint/2010/main" val="393298297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horizon.png">
            <a:extLst>
              <a:ext uri="{FF2B5EF4-FFF2-40B4-BE49-F238E27FC236}">
                <a16:creationId xmlns:a16="http://schemas.microsoft.com/office/drawing/2014/main" id="{A94D59EB-9902-63B3-E40B-08EE9B68F50A}"/>
              </a:ext>
            </a:extLst>
          </p:cNvPr>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624E2ED3-64CF-4865-1B67-774EFFB88486}"/>
              </a:ext>
            </a:extLst>
          </p:cNvPr>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6C1E4AB6-DC65-4CED-535C-71044D8A0592}"/>
              </a:ext>
            </a:extLst>
          </p:cNvPr>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1B92D378-F42A-2CDB-E369-D5493C52A9B4}"/>
              </a:ext>
            </a:extLst>
          </p:cNvPr>
          <p:cNvSpPr>
            <a:spLocks noGrp="1"/>
          </p:cNvSpPr>
          <p:nvPr>
            <p:ph type="dt" sz="half" idx="2"/>
          </p:nvPr>
        </p:nvSpPr>
        <p:spPr>
          <a:xfrm>
            <a:off x="5715000" y="6356350"/>
            <a:ext cx="15240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pPr>
              <a:defRPr/>
            </a:pPr>
            <a:fld id="{53E1F388-9F0C-4A19-8BE2-FE13F9360AC5}" type="datetime1">
              <a:rPr lang="en-US" altLang="en-US"/>
              <a:pPr>
                <a:defRPr/>
              </a:pPr>
              <a:t>9/9/2022</a:t>
            </a:fld>
            <a:endParaRPr lang="en-US" altLang="en-US"/>
          </a:p>
        </p:txBody>
      </p:sp>
      <p:sp>
        <p:nvSpPr>
          <p:cNvPr id="5" name="Footer Placeholder 4">
            <a:extLst>
              <a:ext uri="{FF2B5EF4-FFF2-40B4-BE49-F238E27FC236}">
                <a16:creationId xmlns:a16="http://schemas.microsoft.com/office/drawing/2014/main" id="{85DC8700-91D9-6F1A-0BF0-E48B25C1B02A}"/>
              </a:ext>
            </a:extLst>
          </p:cNvPr>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eaLnBrk="1" fontAlgn="auto" hangingPunct="1">
              <a:spcBef>
                <a:spcPts val="0"/>
              </a:spcBef>
              <a:spcAft>
                <a:spcPts val="0"/>
              </a:spcAft>
              <a:defRPr sz="1000" cap="all" spc="60" baseline="0">
                <a:solidFill>
                  <a:schemeClr val="tx1"/>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6B06AAE0-CA1E-6A83-5F95-4D736FF1603A}"/>
              </a:ext>
            </a:extLst>
          </p:cNvPr>
          <p:cNvSpPr>
            <a:spLocks noGrp="1"/>
          </p:cNvSpPr>
          <p:nvPr>
            <p:ph type="sldNum" sz="quarter" idx="4"/>
          </p:nvPr>
        </p:nvSpPr>
        <p:spPr>
          <a:xfrm>
            <a:off x="7543800" y="6356350"/>
            <a:ext cx="990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lvl1pPr>
          </a:lstStyle>
          <a:p>
            <a:pPr>
              <a:defRPr/>
            </a:pPr>
            <a:fld id="{A4A2ECE2-4D7F-4AF2-A806-1F3492A758C5}"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5218" r:id="rId1"/>
    <p:sldLayoutId id="2147485219" r:id="rId2"/>
    <p:sldLayoutId id="2147485220" r:id="rId3"/>
    <p:sldLayoutId id="2147485221" r:id="rId4"/>
    <p:sldLayoutId id="2147485222" r:id="rId5"/>
    <p:sldLayoutId id="2147485223" r:id="rId6"/>
    <p:sldLayoutId id="2147485224" r:id="rId7"/>
    <p:sldLayoutId id="2147485225" r:id="rId8"/>
    <p:sldLayoutId id="2147485226" r:id="rId9"/>
    <p:sldLayoutId id="2147485227" r:id="rId10"/>
    <p:sldLayoutId id="2147485228" r:id="rId11"/>
  </p:sldLayoutIdLst>
  <p:transition spd="med">
    <p:fade/>
  </p:transition>
  <p:hf sldNum="0" hdr="0" ftr="0" dt="0"/>
  <p:txStyles>
    <p:titleStyle>
      <a:lvl1pPr algn="l" rtl="0" eaLnBrk="0" fontAlgn="base" hangingPunct="0">
        <a:spcBef>
          <a:spcPct val="0"/>
        </a:spcBef>
        <a:spcAft>
          <a:spcPct val="0"/>
        </a:spcAft>
        <a:defRPr sz="3000" kern="1200" cap="all" spc="50">
          <a:solidFill>
            <a:schemeClr val="tx1"/>
          </a:solidFill>
          <a:latin typeface="+mj-lt"/>
          <a:ea typeface="MS PGothic" charset="0"/>
          <a:cs typeface="MS PGothic" charset="0"/>
        </a:defRPr>
      </a:lvl1pPr>
      <a:lvl2pPr algn="l" rtl="0" eaLnBrk="0" fontAlgn="base" hangingPunct="0">
        <a:spcBef>
          <a:spcPct val="0"/>
        </a:spcBef>
        <a:spcAft>
          <a:spcPct val="0"/>
        </a:spcAft>
        <a:defRPr sz="3000">
          <a:solidFill>
            <a:schemeClr val="tx1"/>
          </a:solidFill>
          <a:latin typeface="Arial Narrow" charset="0"/>
          <a:ea typeface="MS PGothic" charset="0"/>
          <a:cs typeface="MS PGothic" charset="0"/>
        </a:defRPr>
      </a:lvl2pPr>
      <a:lvl3pPr algn="l" rtl="0" eaLnBrk="0" fontAlgn="base" hangingPunct="0">
        <a:spcBef>
          <a:spcPct val="0"/>
        </a:spcBef>
        <a:spcAft>
          <a:spcPct val="0"/>
        </a:spcAft>
        <a:defRPr sz="3000">
          <a:solidFill>
            <a:schemeClr val="tx1"/>
          </a:solidFill>
          <a:latin typeface="Arial Narrow" charset="0"/>
          <a:ea typeface="MS PGothic" charset="0"/>
          <a:cs typeface="MS PGothic" charset="0"/>
        </a:defRPr>
      </a:lvl3pPr>
      <a:lvl4pPr algn="l" rtl="0" eaLnBrk="0" fontAlgn="base" hangingPunct="0">
        <a:spcBef>
          <a:spcPct val="0"/>
        </a:spcBef>
        <a:spcAft>
          <a:spcPct val="0"/>
        </a:spcAft>
        <a:defRPr sz="3000">
          <a:solidFill>
            <a:schemeClr val="tx1"/>
          </a:solidFill>
          <a:latin typeface="Arial Narrow" charset="0"/>
          <a:ea typeface="MS PGothic" charset="0"/>
          <a:cs typeface="MS PGothic" charset="0"/>
        </a:defRPr>
      </a:lvl4pPr>
      <a:lvl5pPr algn="l" rtl="0" eaLnBrk="0" fontAlgn="base" hangingPunct="0">
        <a:spcBef>
          <a:spcPct val="0"/>
        </a:spcBef>
        <a:spcAft>
          <a:spcPct val="0"/>
        </a:spcAft>
        <a:defRPr sz="3000">
          <a:solidFill>
            <a:schemeClr val="tx1"/>
          </a:solidFill>
          <a:latin typeface="Arial Narrow" charset="0"/>
          <a:ea typeface="MS PGothic" charset="0"/>
          <a:cs typeface="MS P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S PGothic" charset="0"/>
          <a:cs typeface="MS PGothic" charset="0"/>
        </a:defRPr>
      </a:lvl1pPr>
      <a:lvl2pPr marL="742950" indent="-28575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S PGothic" charset="0"/>
          <a:cs typeface="MS PGothic" charset="0"/>
        </a:defRPr>
      </a:lvl2pPr>
      <a:lvl3pPr marL="11430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S PGothic" charset="0"/>
          <a:cs typeface="MS PGothic" charset="0"/>
        </a:defRPr>
      </a:lvl3pPr>
      <a:lvl4pPr marL="16002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S PGothic" charset="0"/>
          <a:cs typeface="MS PGothic" charset="0"/>
        </a:defRPr>
      </a:lvl4pPr>
      <a:lvl5pPr marL="20574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S PGothic" charset="0"/>
          <a:cs typeface="MS PGothic" charset="0"/>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descr="horizon.png">
            <a:extLst>
              <a:ext uri="{FF2B5EF4-FFF2-40B4-BE49-F238E27FC236}">
                <a16:creationId xmlns:a16="http://schemas.microsoft.com/office/drawing/2014/main" id="{C10A5E6F-DE4F-3D6A-8F3C-65D82D54E583}"/>
              </a:ext>
            </a:extLst>
          </p:cNvPr>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18A0831F-ADAF-A4F5-116D-9B6FCC5CE8E0}"/>
              </a:ext>
            </a:extLst>
          </p:cNvPr>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833A7190-C085-ED73-EF2C-F9FBC26FF241}"/>
              </a:ext>
            </a:extLst>
          </p:cNvPr>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8F50CFF2-8F5A-A0B6-E7D6-A4CB7DBB97AC}"/>
              </a:ext>
            </a:extLst>
          </p:cNvPr>
          <p:cNvSpPr>
            <a:spLocks noGrp="1"/>
          </p:cNvSpPr>
          <p:nvPr>
            <p:ph type="dt" sz="half" idx="2"/>
          </p:nvPr>
        </p:nvSpPr>
        <p:spPr>
          <a:xfrm>
            <a:off x="5715000" y="6356350"/>
            <a:ext cx="1524000" cy="365125"/>
          </a:xfrm>
          <a:prstGeom prst="rect">
            <a:avLst/>
          </a:prstGeom>
        </p:spPr>
        <p:txBody>
          <a:bodyPr vert="horz" wrap="square" lIns="91440" tIns="45720" rIns="91440" bIns="45720" numCol="1" anchor="ctr" anchorCtr="0" compatLnSpc="1">
            <a:prstTxWarp prst="textNoShape">
              <a:avLst/>
            </a:prstTxWarp>
          </a:bodyPr>
          <a:lstStyle>
            <a:lvl1pPr algn="r">
              <a:defRPr sz="1000"/>
            </a:lvl1pPr>
          </a:lstStyle>
          <a:p>
            <a:pPr>
              <a:defRPr/>
            </a:pPr>
            <a:fld id="{364477B8-1FFF-4FD8-BAE3-051AFA551ADD}" type="datetime1">
              <a:rPr lang="en-US" altLang="en-US"/>
              <a:pPr>
                <a:defRPr/>
              </a:pPr>
              <a:t>9/9/2022</a:t>
            </a:fld>
            <a:endParaRPr lang="en-US" altLang="en-US"/>
          </a:p>
        </p:txBody>
      </p:sp>
      <p:sp>
        <p:nvSpPr>
          <p:cNvPr id="5" name="Footer Placeholder 4">
            <a:extLst>
              <a:ext uri="{FF2B5EF4-FFF2-40B4-BE49-F238E27FC236}">
                <a16:creationId xmlns:a16="http://schemas.microsoft.com/office/drawing/2014/main" id="{C7627580-D532-DDA4-5391-6BFFE1EAEA77}"/>
              </a:ext>
            </a:extLst>
          </p:cNvPr>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fontAlgn="auto">
              <a:spcBef>
                <a:spcPts val="0"/>
              </a:spcBef>
              <a:spcAft>
                <a:spcPts val="0"/>
              </a:spcAft>
              <a:defRPr sz="1000" cap="all" spc="60" baseline="0">
                <a:solidFill>
                  <a:schemeClr val="tx1"/>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F0D44D5E-7146-04C0-39E5-EFF460A52504}"/>
              </a:ext>
            </a:extLst>
          </p:cNvPr>
          <p:cNvSpPr>
            <a:spLocks noGrp="1"/>
          </p:cNvSpPr>
          <p:nvPr>
            <p:ph type="sldNum" sz="quarter" idx="4"/>
          </p:nvPr>
        </p:nvSpPr>
        <p:spPr>
          <a:xfrm>
            <a:off x="7543800" y="6356350"/>
            <a:ext cx="990600" cy="365125"/>
          </a:xfrm>
          <a:prstGeom prst="rect">
            <a:avLst/>
          </a:prstGeom>
        </p:spPr>
        <p:txBody>
          <a:bodyPr vert="horz" wrap="square" lIns="91440" tIns="45720" rIns="91440" bIns="45720" numCol="1" anchor="ctr" anchorCtr="0" compatLnSpc="1">
            <a:prstTxWarp prst="textNoShape">
              <a:avLst/>
            </a:prstTxWarp>
          </a:bodyPr>
          <a:lstStyle>
            <a:lvl1pPr algn="r">
              <a:defRPr sz="1100"/>
            </a:lvl1pPr>
          </a:lstStyle>
          <a:p>
            <a:pPr>
              <a:defRPr/>
            </a:pPr>
            <a:fld id="{38E761B1-5EF2-436C-9C00-836613F5BB88}"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 id="2147485236" r:id="rId8"/>
    <p:sldLayoutId id="2147485237" r:id="rId9"/>
    <p:sldLayoutId id="2147485238" r:id="rId10"/>
    <p:sldLayoutId id="2147485239" r:id="rId11"/>
  </p:sldLayoutIdLst>
  <p:transition spd="med">
    <p:fade/>
  </p:transition>
  <p:hf sldNum="0" hdr="0" ftr="0" dt="0"/>
  <p:txStyles>
    <p:titleStyle>
      <a:lvl1pPr algn="l" rtl="0" eaLnBrk="0" fontAlgn="base" hangingPunct="0">
        <a:spcBef>
          <a:spcPct val="0"/>
        </a:spcBef>
        <a:spcAft>
          <a:spcPct val="0"/>
        </a:spcAft>
        <a:defRPr sz="3000" kern="1200" cap="all" spc="50">
          <a:solidFill>
            <a:schemeClr val="tx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000">
          <a:solidFill>
            <a:schemeClr val="tx1"/>
          </a:solidFill>
          <a:latin typeface="Arial Narrow" charset="0"/>
          <a:ea typeface="MS PGothic" panose="020B0600070205080204" pitchFamily="34" charset="-128"/>
          <a:cs typeface="ＭＳ Ｐゴシック" charset="0"/>
        </a:defRPr>
      </a:lvl2pPr>
      <a:lvl3pPr algn="l" rtl="0" eaLnBrk="0" fontAlgn="base" hangingPunct="0">
        <a:spcBef>
          <a:spcPct val="0"/>
        </a:spcBef>
        <a:spcAft>
          <a:spcPct val="0"/>
        </a:spcAft>
        <a:defRPr sz="3000">
          <a:solidFill>
            <a:schemeClr val="tx1"/>
          </a:solidFill>
          <a:latin typeface="Arial Narrow" charset="0"/>
          <a:ea typeface="MS PGothic" panose="020B0600070205080204" pitchFamily="34" charset="-128"/>
          <a:cs typeface="ＭＳ Ｐゴシック" charset="0"/>
        </a:defRPr>
      </a:lvl3pPr>
      <a:lvl4pPr algn="l" rtl="0" eaLnBrk="0" fontAlgn="base" hangingPunct="0">
        <a:spcBef>
          <a:spcPct val="0"/>
        </a:spcBef>
        <a:spcAft>
          <a:spcPct val="0"/>
        </a:spcAft>
        <a:defRPr sz="3000">
          <a:solidFill>
            <a:schemeClr val="tx1"/>
          </a:solidFill>
          <a:latin typeface="Arial Narrow" charset="0"/>
          <a:ea typeface="MS PGothic" panose="020B0600070205080204" pitchFamily="34" charset="-128"/>
          <a:cs typeface="ＭＳ Ｐゴシック" charset="0"/>
        </a:defRPr>
      </a:lvl4pPr>
      <a:lvl5pPr algn="l" rtl="0" eaLnBrk="0" fontAlgn="base" hangingPunct="0">
        <a:spcBef>
          <a:spcPct val="0"/>
        </a:spcBef>
        <a:spcAft>
          <a:spcPct val="0"/>
        </a:spcAft>
        <a:defRPr sz="3000">
          <a:solidFill>
            <a:schemeClr val="tx1"/>
          </a:solidFill>
          <a:latin typeface="Arial Narrow" charset="0"/>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oyal.uk/launch-queens-baton-relay"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s://www.birmingham2022.com/queens-baton-relay/route"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hyperlink" Target="https://www.royal.uk/the-king"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unsplash.com/s/photos/baton?utm_source=unsplash&amp;utm_medium=referral&amp;utm_content=creditCopyText" TargetMode="External"/><Relationship Id="rId4" Type="http://schemas.openxmlformats.org/officeDocument/2006/relationships/hyperlink" Target="https://unsplash.com/@bradencollum?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royal.uk/platinum-jubilee-weekend"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unsplash.com/s/photos/baton?utm_source=unsplash&amp;utm_medium=referral&amp;utm_content=creditCopyText" TargetMode="External"/><Relationship Id="rId4" Type="http://schemas.openxmlformats.org/officeDocument/2006/relationships/hyperlink" Target="https://unsplash.com/@bradencollum?utm_source=unsplash&amp;utm_medium=referral&amp;utm_content=creditCopyTex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Box 5">
            <a:extLst>
              <a:ext uri="{FF2B5EF4-FFF2-40B4-BE49-F238E27FC236}">
                <a16:creationId xmlns:a16="http://schemas.microsoft.com/office/drawing/2014/main" id="{8BFB208F-69A1-0255-61C0-2125279981B2}"/>
              </a:ext>
            </a:extLst>
          </p:cNvPr>
          <p:cNvSpPr txBox="1">
            <a:spLocks noChangeArrowheads="1"/>
          </p:cNvSpPr>
          <p:nvPr/>
        </p:nvSpPr>
        <p:spPr bwMode="auto">
          <a:xfrm>
            <a:off x="0" y="68263"/>
            <a:ext cx="7559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eaLnBrk="1" hangingPunct="1"/>
            <a:r>
              <a:rPr lang="en-US" altLang="en-US">
                <a:solidFill>
                  <a:srgbClr val="FFFFFF"/>
                </a:solidFill>
                <a:hlinkClick r:id="rId3"/>
              </a:rPr>
              <a:t>The launch of The Queen's Baton Relay | The Royal Family</a:t>
            </a:r>
            <a:endParaRPr lang="en-GB" altLang="en-US">
              <a:solidFill>
                <a:srgbClr val="FFFFFF"/>
              </a:solidFill>
            </a:endParaRPr>
          </a:p>
        </p:txBody>
      </p:sp>
      <p:pic>
        <p:nvPicPr>
          <p:cNvPr id="26627" name="Picture 4" descr="A picture containing person&#10;&#10;Description automatically generated">
            <a:extLst>
              <a:ext uri="{FF2B5EF4-FFF2-40B4-BE49-F238E27FC236}">
                <a16:creationId xmlns:a16="http://schemas.microsoft.com/office/drawing/2014/main" id="{53CC8FD7-95F0-1F9A-7A3F-EAAA49D798E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150" y="857250"/>
            <a:ext cx="8013700" cy="4051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9" name="TextBox 6">
            <a:extLst>
              <a:ext uri="{FF2B5EF4-FFF2-40B4-BE49-F238E27FC236}">
                <a16:creationId xmlns:a16="http://schemas.microsoft.com/office/drawing/2014/main" id="{75C740B3-FE91-6768-7228-85EB59133BFE}"/>
              </a:ext>
            </a:extLst>
          </p:cNvPr>
          <p:cNvSpPr txBox="1">
            <a:spLocks noChangeArrowheads="1"/>
          </p:cNvSpPr>
          <p:nvPr/>
        </p:nvSpPr>
        <p:spPr bwMode="auto">
          <a:xfrm>
            <a:off x="-1095375" y="6465888"/>
            <a:ext cx="605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gn="r" eaLnBrk="1" hangingPunct="1"/>
            <a:r>
              <a:rPr lang="en-US" altLang="en-US" sz="1400" i="1">
                <a:solidFill>
                  <a:srgbClr val="000000"/>
                </a:solidFill>
              </a:rPr>
              <a:t>image from </a:t>
            </a:r>
            <a:r>
              <a:rPr lang="en-US" altLang="en-US" sz="1400" i="1">
                <a:solidFill>
                  <a:srgbClr val="000000"/>
                </a:solidFill>
                <a:hlinkClick r:id="rId5"/>
              </a:rPr>
              <a:t>https://www.birmingham2022.com/queens-baton-relay/route</a:t>
            </a:r>
            <a:r>
              <a:rPr lang="en-US" altLang="en-US" sz="1400" i="1">
                <a:solidFill>
                  <a:srgbClr val="000000"/>
                </a:solidFill>
              </a:rPr>
              <a:t>  </a:t>
            </a:r>
            <a:endParaRPr lang="en-GB" altLang="en-US" sz="1400" i="1">
              <a:solidFill>
                <a:srgbClr val="000000"/>
              </a:solidFill>
            </a:endParaRPr>
          </a:p>
        </p:txBody>
      </p:sp>
      <p:sp>
        <p:nvSpPr>
          <p:cNvPr id="2" name="Rectangle 1">
            <a:extLst>
              <a:ext uri="{FF2B5EF4-FFF2-40B4-BE49-F238E27FC236}">
                <a16:creationId xmlns:a16="http://schemas.microsoft.com/office/drawing/2014/main" id="{46C3613D-613E-749B-4A68-90FEA1B7E83E}"/>
              </a:ext>
            </a:extLst>
          </p:cNvPr>
          <p:cNvSpPr/>
          <p:nvPr/>
        </p:nvSpPr>
        <p:spPr>
          <a:xfrm>
            <a:off x="840630" y="5327631"/>
            <a:ext cx="7462741" cy="1138773"/>
          </a:xfrm>
          <a:prstGeom prst="rect">
            <a:avLst/>
          </a:prstGeom>
          <a:noFill/>
        </p:spPr>
        <p:txBody>
          <a:bodyPr>
            <a:spAutoFit/>
          </a:bodyPr>
          <a:lstStyle/>
          <a:p>
            <a:pPr algn="ctr" eaLnBrk="1" fontAlgn="auto" hangingPunct="1">
              <a:spcBef>
                <a:spcPts val="0"/>
              </a:spcBef>
              <a:spcAft>
                <a:spcPts val="0"/>
              </a:spcAft>
              <a:defRPr/>
            </a:pPr>
            <a:r>
              <a:rPr lang="en-GB" sz="40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Century Gothic" panose="020B0502020202020204" pitchFamily="34" charset="0"/>
                <a:ea typeface="+mn-ea"/>
                <a:cs typeface="Arial Black"/>
              </a:rPr>
              <a:t>The Queen’s Baton Relay</a:t>
            </a:r>
          </a:p>
          <a:p>
            <a:pPr algn="ctr" eaLnBrk="1" fontAlgn="auto" hangingPunct="1">
              <a:spcBef>
                <a:spcPts val="0"/>
              </a:spcBef>
              <a:spcAft>
                <a:spcPts val="0"/>
              </a:spcAft>
              <a:defRPr/>
            </a:pPr>
            <a:r>
              <a:rPr lang="en-GB" sz="2800" b="1" i="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Century Gothic" panose="020B0502020202020204" pitchFamily="34" charset="0"/>
                <a:ea typeface="+mn-ea"/>
                <a:cs typeface="Arial Black"/>
              </a:rPr>
              <a:t>Commonwealth Games 2022</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7879D1-54A0-E257-1FD6-77DBFEE624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49" y="556301"/>
            <a:ext cx="8511702" cy="5745399"/>
          </a:xfrm>
          <a:prstGeom prst="rect">
            <a:avLst/>
          </a:prstGeom>
        </p:spPr>
      </p:pic>
      <p:sp>
        <p:nvSpPr>
          <p:cNvPr id="5" name="TextBox 4">
            <a:extLst>
              <a:ext uri="{FF2B5EF4-FFF2-40B4-BE49-F238E27FC236}">
                <a16:creationId xmlns:a16="http://schemas.microsoft.com/office/drawing/2014/main" id="{A8FF67DF-21B2-5F61-C5F5-46E93BC1F1C1}"/>
              </a:ext>
            </a:extLst>
          </p:cNvPr>
          <p:cNvSpPr txBox="1"/>
          <p:nvPr/>
        </p:nvSpPr>
        <p:spPr>
          <a:xfrm>
            <a:off x="1527243" y="1228399"/>
            <a:ext cx="5496125" cy="4493538"/>
          </a:xfrm>
          <a:prstGeom prst="rect">
            <a:avLst/>
          </a:prstGeom>
          <a:noFill/>
        </p:spPr>
        <p:txBody>
          <a:bodyPr wrap="square">
            <a:spAutoFit/>
          </a:bodyPr>
          <a:lstStyle/>
          <a:p>
            <a:pPr algn="ctr"/>
            <a:r>
              <a:rPr lang="en-GB" sz="2600" b="1"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It </a:t>
            </a:r>
            <a:r>
              <a:rPr lang="en-GB" sz="2600" b="1" i="1"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[the baton] </a:t>
            </a:r>
            <a:r>
              <a:rPr lang="en-GB" sz="2600" b="1"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carried not only my message to you, but also the shared hopes and dreams of each nation and territory through which it has passed as it made its way to Birmingham….</a:t>
            </a:r>
            <a:r>
              <a:rPr lang="en-GB" sz="2600" b="1" i="1"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[a reminder]</a:t>
            </a:r>
            <a:r>
              <a:rPr lang="en-GB" sz="2600" b="1"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 of our connection with each other, wherever we may be in our world, as part of the Commonwealth family of nations.</a:t>
            </a:r>
            <a:endParaRPr lang="en-GB" sz="2600" b="1" dirty="0">
              <a:solidFill>
                <a:schemeClr val="bg1"/>
              </a:solidFill>
            </a:endParaRPr>
          </a:p>
        </p:txBody>
      </p:sp>
      <p:pic>
        <p:nvPicPr>
          <p:cNvPr id="7" name="Picture 6" descr="A person in a suit&#10;&#10;Description automatically generated with medium confidence">
            <a:extLst>
              <a:ext uri="{FF2B5EF4-FFF2-40B4-BE49-F238E27FC236}">
                <a16:creationId xmlns:a16="http://schemas.microsoft.com/office/drawing/2014/main" id="{94D064CA-8C54-6D6E-59E7-049687ABBD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9976"/>
          <a:stretch/>
        </p:blipFill>
        <p:spPr>
          <a:xfrm>
            <a:off x="6883596" y="5000017"/>
            <a:ext cx="2148890" cy="1705310"/>
          </a:xfrm>
          <a:prstGeom prst="rect">
            <a:avLst/>
          </a:prstGeom>
          <a:ln>
            <a:solidFill>
              <a:schemeClr val="bg1"/>
            </a:solidFill>
          </a:ln>
        </p:spPr>
      </p:pic>
      <p:sp>
        <p:nvSpPr>
          <p:cNvPr id="4" name="TextBox 3">
            <a:extLst>
              <a:ext uri="{FF2B5EF4-FFF2-40B4-BE49-F238E27FC236}">
                <a16:creationId xmlns:a16="http://schemas.microsoft.com/office/drawing/2014/main" id="{C5F8B17B-4BBB-FAC2-5E00-06ABD25E95DF}"/>
              </a:ext>
            </a:extLst>
          </p:cNvPr>
          <p:cNvSpPr txBox="1"/>
          <p:nvPr/>
        </p:nvSpPr>
        <p:spPr>
          <a:xfrm>
            <a:off x="316149" y="6333344"/>
            <a:ext cx="4572000" cy="369332"/>
          </a:xfrm>
          <a:prstGeom prst="rect">
            <a:avLst/>
          </a:prstGeom>
          <a:noFill/>
        </p:spPr>
        <p:txBody>
          <a:bodyPr wrap="square">
            <a:spAutoFit/>
          </a:bodyPr>
          <a:lstStyle/>
          <a:p>
            <a:r>
              <a:rPr lang="en-US" dirty="0">
                <a:hlinkClick r:id="rId5"/>
              </a:rPr>
              <a:t>The King | The Royal Family</a:t>
            </a:r>
            <a:endParaRPr lang="en-GB" dirty="0"/>
          </a:p>
        </p:txBody>
      </p:sp>
    </p:spTree>
    <p:extLst>
      <p:ext uri="{BB962C8B-B14F-4D97-AF65-F5344CB8AC3E}">
        <p14:creationId xmlns:p14="http://schemas.microsoft.com/office/powerpoint/2010/main" val="24088596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descr="A picture containing person, track and field, outdoor, sport&#10;&#10;Description automatically generated">
            <a:extLst>
              <a:ext uri="{FF2B5EF4-FFF2-40B4-BE49-F238E27FC236}">
                <a16:creationId xmlns:a16="http://schemas.microsoft.com/office/drawing/2014/main" id="{F870D887-BAEC-E5D8-1A47-87581AC284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4">
            <a:extLst>
              <a:ext uri="{FF2B5EF4-FFF2-40B4-BE49-F238E27FC236}">
                <a16:creationId xmlns:a16="http://schemas.microsoft.com/office/drawing/2014/main" id="{6E68F6A8-D26B-688E-B385-32A99B37F1E6}"/>
              </a:ext>
            </a:extLst>
          </p:cNvPr>
          <p:cNvSpPr txBox="1">
            <a:spLocks noChangeArrowheads="1"/>
          </p:cNvSpPr>
          <p:nvPr/>
        </p:nvSpPr>
        <p:spPr bwMode="auto">
          <a:xfrm>
            <a:off x="138113" y="594518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r>
              <a:rPr lang="en-US" altLang="en-US" dirty="0"/>
              <a:t>Photo by </a:t>
            </a:r>
            <a:r>
              <a:rPr lang="en-US" altLang="en-US" dirty="0">
                <a:hlinkClick r:id="rId4">
                  <a:extLst>
                    <a:ext uri="{A12FA001-AC4F-418D-AE19-62706E023703}">
                      <ahyp:hlinkClr xmlns:ahyp="http://schemas.microsoft.com/office/drawing/2018/hyperlinkcolor" val="tx"/>
                    </a:ext>
                  </a:extLst>
                </a:hlinkClick>
              </a:rPr>
              <a:t>Braden </a:t>
            </a:r>
            <a:r>
              <a:rPr lang="en-US" altLang="en-US" dirty="0" err="1">
                <a:hlinkClick r:id="rId4">
                  <a:extLst>
                    <a:ext uri="{A12FA001-AC4F-418D-AE19-62706E023703}">
                      <ahyp:hlinkClr xmlns:ahyp="http://schemas.microsoft.com/office/drawing/2018/hyperlinkcolor" val="tx"/>
                    </a:ext>
                  </a:extLst>
                </a:hlinkClick>
              </a:rPr>
              <a:t>Collum</a:t>
            </a:r>
            <a:r>
              <a:rPr lang="en-US" altLang="en-US" dirty="0"/>
              <a:t> on </a:t>
            </a:r>
            <a:r>
              <a:rPr lang="en-US" altLang="en-US" dirty="0" err="1">
                <a:hlinkClick r:id="rId5">
                  <a:extLst>
                    <a:ext uri="{A12FA001-AC4F-418D-AE19-62706E023703}">
                      <ahyp:hlinkClr xmlns:ahyp="http://schemas.microsoft.com/office/drawing/2018/hyperlinkcolor" val="tx"/>
                    </a:ext>
                  </a:extLst>
                </a:hlinkClick>
              </a:rPr>
              <a:t>Unsplash</a:t>
            </a:r>
            <a:r>
              <a:rPr lang="en-US" altLang="en-US" dirty="0"/>
              <a:t> </a:t>
            </a:r>
            <a:endParaRPr lang="en-GB" altLang="en-US"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683798A6-3EFB-F034-0C9E-F2C46FD57A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66938" y="125413"/>
            <a:ext cx="4810125"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peech Bubble: Rectangle with Corners Rounded 1">
            <a:extLst>
              <a:ext uri="{FF2B5EF4-FFF2-40B4-BE49-F238E27FC236}">
                <a16:creationId xmlns:a16="http://schemas.microsoft.com/office/drawing/2014/main" id="{1E204E64-FAD1-C23E-EACC-F96B022E24B2}"/>
              </a:ext>
            </a:extLst>
          </p:cNvPr>
          <p:cNvSpPr/>
          <p:nvPr/>
        </p:nvSpPr>
        <p:spPr>
          <a:xfrm>
            <a:off x="874713" y="4725988"/>
            <a:ext cx="7489825" cy="1766887"/>
          </a:xfrm>
          <a:prstGeom prst="wedgeRoundRectCallout">
            <a:avLst>
              <a:gd name="adj1" fmla="val -42918"/>
              <a:gd name="adj2" fmla="val -108430"/>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800" b="1" dirty="0">
                <a:solidFill>
                  <a:schemeClr val="bg1"/>
                </a:solidFill>
                <a:latin typeface="Century Gothic" panose="020B0502020202020204" pitchFamily="34" charset="0"/>
              </a:rPr>
              <a:t>The Queen is dead! Long live the King! </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Box 1">
            <a:extLst>
              <a:ext uri="{FF2B5EF4-FFF2-40B4-BE49-F238E27FC236}">
                <a16:creationId xmlns:a16="http://schemas.microsoft.com/office/drawing/2014/main" id="{A3471022-CE4B-10D9-72CD-0F8A254E8FE9}"/>
              </a:ext>
            </a:extLst>
          </p:cNvPr>
          <p:cNvSpPr txBox="1">
            <a:spLocks noChangeArrowheads="1"/>
          </p:cNvSpPr>
          <p:nvPr/>
        </p:nvSpPr>
        <p:spPr bwMode="auto">
          <a:xfrm>
            <a:off x="0" y="5794375"/>
            <a:ext cx="20859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9pPr>
          </a:lstStyle>
          <a:p>
            <a:pPr>
              <a:spcBef>
                <a:spcPct val="0"/>
              </a:spcBef>
              <a:spcAft>
                <a:spcPct val="0"/>
              </a:spcAft>
              <a:buClrTx/>
              <a:buFontTx/>
              <a:buNone/>
            </a:pPr>
            <a:r>
              <a:rPr lang="en-GB" altLang="en-US" sz="1000" i="1">
                <a:latin typeface="Century Gothic" panose="020B0502020202020204" pitchFamily="34" charset="0"/>
              </a:rPr>
              <a:t>©royal.uk</a:t>
            </a:r>
          </a:p>
        </p:txBody>
      </p:sp>
      <p:sp>
        <p:nvSpPr>
          <p:cNvPr id="32771" name="TextBox 2">
            <a:extLst>
              <a:ext uri="{FF2B5EF4-FFF2-40B4-BE49-F238E27FC236}">
                <a16:creationId xmlns:a16="http://schemas.microsoft.com/office/drawing/2014/main" id="{0C0B0EEE-8C4A-7ACF-DF78-F3D86B8BD24F}"/>
              </a:ext>
            </a:extLst>
          </p:cNvPr>
          <p:cNvSpPr txBox="1">
            <a:spLocks noChangeArrowheads="1"/>
          </p:cNvSpPr>
          <p:nvPr/>
        </p:nvSpPr>
        <p:spPr bwMode="auto">
          <a:xfrm>
            <a:off x="201613" y="622141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r>
              <a:rPr lang="en-US" altLang="en-US">
                <a:hlinkClick r:id="rId3"/>
              </a:rPr>
              <a:t>The Platinum Jubilee weekend | The Royal Family</a:t>
            </a:r>
            <a:endParaRPr lang="en-GB" altLang="en-US"/>
          </a:p>
        </p:txBody>
      </p:sp>
      <p:pic>
        <p:nvPicPr>
          <p:cNvPr id="32772" name="Picture 4" descr="A group of people in clothing&#10;&#10;Description automatically generated with medium confidence">
            <a:extLst>
              <a:ext uri="{FF2B5EF4-FFF2-40B4-BE49-F238E27FC236}">
                <a16:creationId xmlns:a16="http://schemas.microsoft.com/office/drawing/2014/main" id="{1462E83D-AEBC-E14C-AB3C-39788EB1C05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912938"/>
            <a:ext cx="9144000" cy="3032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4D31D-79A3-4AE4-D47F-342DABFF8842}"/>
              </a:ext>
            </a:extLst>
          </p:cNvPr>
          <p:cNvSpPr/>
          <p:nvPr/>
        </p:nvSpPr>
        <p:spPr>
          <a:xfrm>
            <a:off x="158758" y="5861639"/>
            <a:ext cx="8819869" cy="769441"/>
          </a:xfrm>
          <a:prstGeom prst="rect">
            <a:avLst/>
          </a:prstGeom>
          <a:noFill/>
        </p:spPr>
        <p:txBody>
          <a:bodyPr>
            <a:spAutoFit/>
          </a:bodyPr>
          <a:lstStyle/>
          <a:p>
            <a:pPr algn="ctr" eaLnBrk="1" fontAlgn="auto" hangingPunct="1">
              <a:spcBef>
                <a:spcPts val="0"/>
              </a:spcBef>
              <a:spcAft>
                <a:spcPts val="0"/>
              </a:spcAft>
              <a:defRPr/>
            </a:pPr>
            <a:r>
              <a:rPr lang="en-GB"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a:ea typeface="+mn-ea"/>
                <a:cs typeface="Century Gothic"/>
              </a:rPr>
              <a:t>What will the Queen pass on?</a:t>
            </a:r>
            <a:endParaRPr lang="en-GB"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a:ea typeface="+mn-ea"/>
              <a:cs typeface="Century Gothic"/>
            </a:endParaRPr>
          </a:p>
        </p:txBody>
      </p:sp>
      <p:grpSp>
        <p:nvGrpSpPr>
          <p:cNvPr id="2" name="Group 5">
            <a:extLst>
              <a:ext uri="{FF2B5EF4-FFF2-40B4-BE49-F238E27FC236}">
                <a16:creationId xmlns:a16="http://schemas.microsoft.com/office/drawing/2014/main" id="{0CBDC99B-A807-7B2A-3E68-6274116E78F0}"/>
              </a:ext>
            </a:extLst>
          </p:cNvPr>
          <p:cNvGrpSpPr>
            <a:grpSpLocks/>
          </p:cNvGrpSpPr>
          <p:nvPr/>
        </p:nvGrpSpPr>
        <p:grpSpPr bwMode="auto">
          <a:xfrm rot="-1145371">
            <a:off x="654368" y="609654"/>
            <a:ext cx="2176462" cy="2230438"/>
            <a:chOff x="1866900" y="927100"/>
            <a:chExt cx="2625731" cy="2434207"/>
          </a:xfrm>
        </p:grpSpPr>
        <p:pic>
          <p:nvPicPr>
            <p:cNvPr id="34838" name="Picture 2">
              <a:extLst>
                <a:ext uri="{FF2B5EF4-FFF2-40B4-BE49-F238E27FC236}">
                  <a16:creationId xmlns:a16="http://schemas.microsoft.com/office/drawing/2014/main" id="{2C1194CC-977D-F685-448C-62ECD0FBCD8F}"/>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66900" y="927100"/>
              <a:ext cx="2625731" cy="243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9" name="TextBox 4">
              <a:extLst>
                <a:ext uri="{FF2B5EF4-FFF2-40B4-BE49-F238E27FC236}">
                  <a16:creationId xmlns:a16="http://schemas.microsoft.com/office/drawing/2014/main" id="{FA409A9D-59E4-74F7-E5F7-BCB272A7E1DD}"/>
                </a:ext>
              </a:extLst>
            </p:cNvPr>
            <p:cNvSpPr txBox="1">
              <a:spLocks noChangeArrowheads="1"/>
            </p:cNvSpPr>
            <p:nvPr/>
          </p:nvSpPr>
          <p:spPr bwMode="auto">
            <a:xfrm>
              <a:off x="1984735" y="1650243"/>
              <a:ext cx="2315765" cy="4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9pPr>
            </a:lstStyle>
            <a:p>
              <a:pPr algn="ctr" eaLnBrk="1" hangingPunct="1">
                <a:spcBef>
                  <a:spcPct val="0"/>
                </a:spcBef>
                <a:spcAft>
                  <a:spcPct val="0"/>
                </a:spcAft>
                <a:buClrTx/>
                <a:buFontTx/>
                <a:buNone/>
              </a:pPr>
              <a:r>
                <a:rPr lang="en-US" altLang="en-US" sz="2000" b="1" dirty="0">
                  <a:latin typeface="Century Gothic" panose="020B0502020202020204" pitchFamily="34" charset="0"/>
                </a:rPr>
                <a:t>service</a:t>
              </a:r>
            </a:p>
          </p:txBody>
        </p:sp>
      </p:grpSp>
      <p:grpSp>
        <p:nvGrpSpPr>
          <p:cNvPr id="6" name="Group 12">
            <a:extLst>
              <a:ext uri="{FF2B5EF4-FFF2-40B4-BE49-F238E27FC236}">
                <a16:creationId xmlns:a16="http://schemas.microsoft.com/office/drawing/2014/main" id="{B3362894-2D46-6260-428B-C1A7289D2F6E}"/>
              </a:ext>
            </a:extLst>
          </p:cNvPr>
          <p:cNvGrpSpPr>
            <a:grpSpLocks/>
          </p:cNvGrpSpPr>
          <p:nvPr/>
        </p:nvGrpSpPr>
        <p:grpSpPr bwMode="auto">
          <a:xfrm rot="792042">
            <a:off x="509191" y="3272575"/>
            <a:ext cx="2273300" cy="2108200"/>
            <a:chOff x="2320758" y="1354368"/>
            <a:chExt cx="2625731" cy="2434207"/>
          </a:xfrm>
        </p:grpSpPr>
        <p:pic>
          <p:nvPicPr>
            <p:cNvPr id="34834" name="Picture 13">
              <a:extLst>
                <a:ext uri="{FF2B5EF4-FFF2-40B4-BE49-F238E27FC236}">
                  <a16:creationId xmlns:a16="http://schemas.microsoft.com/office/drawing/2014/main" id="{CC4DAEE9-60D9-6939-7EB2-6D88F0E4B8D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20758" y="1354368"/>
              <a:ext cx="2625731" cy="243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5" name="TextBox 14">
              <a:extLst>
                <a:ext uri="{FF2B5EF4-FFF2-40B4-BE49-F238E27FC236}">
                  <a16:creationId xmlns:a16="http://schemas.microsoft.com/office/drawing/2014/main" id="{ACCD892C-352B-33A8-4670-3F1A2C3FEA37}"/>
                </a:ext>
              </a:extLst>
            </p:cNvPr>
            <p:cNvSpPr txBox="1">
              <a:spLocks noChangeArrowheads="1"/>
            </p:cNvSpPr>
            <p:nvPr/>
          </p:nvSpPr>
          <p:spPr bwMode="auto">
            <a:xfrm>
              <a:off x="2404190" y="2175160"/>
              <a:ext cx="2315765" cy="46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9pPr>
            </a:lstStyle>
            <a:p>
              <a:pPr algn="ctr" eaLnBrk="1" hangingPunct="1">
                <a:spcBef>
                  <a:spcPct val="0"/>
                </a:spcBef>
                <a:spcAft>
                  <a:spcPct val="0"/>
                </a:spcAft>
                <a:buClrTx/>
                <a:buFontTx/>
                <a:buNone/>
              </a:pPr>
              <a:r>
                <a:rPr lang="en-US" altLang="en-US" sz="2000" b="1">
                  <a:latin typeface="Century Gothic" panose="020B0502020202020204" pitchFamily="34" charset="0"/>
                </a:rPr>
                <a:t>wisdom</a:t>
              </a:r>
            </a:p>
          </p:txBody>
        </p:sp>
      </p:grpSp>
      <p:grpSp>
        <p:nvGrpSpPr>
          <p:cNvPr id="9" name="Group 21">
            <a:extLst>
              <a:ext uri="{FF2B5EF4-FFF2-40B4-BE49-F238E27FC236}">
                <a16:creationId xmlns:a16="http://schemas.microsoft.com/office/drawing/2014/main" id="{41159FBE-B3C3-C454-00E4-3668F76446FB}"/>
              </a:ext>
            </a:extLst>
          </p:cNvPr>
          <p:cNvGrpSpPr>
            <a:grpSpLocks/>
          </p:cNvGrpSpPr>
          <p:nvPr/>
        </p:nvGrpSpPr>
        <p:grpSpPr bwMode="auto">
          <a:xfrm rot="-1027229">
            <a:off x="4830763" y="161893"/>
            <a:ext cx="2073275" cy="1922462"/>
            <a:chOff x="1895912" y="832932"/>
            <a:chExt cx="2625731" cy="2434207"/>
          </a:xfrm>
        </p:grpSpPr>
        <p:pic>
          <p:nvPicPr>
            <p:cNvPr id="34832" name="Picture 22">
              <a:extLst>
                <a:ext uri="{FF2B5EF4-FFF2-40B4-BE49-F238E27FC236}">
                  <a16:creationId xmlns:a16="http://schemas.microsoft.com/office/drawing/2014/main" id="{5101ADE8-4B96-ABAB-E799-5607D6C14075}"/>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95912" y="832932"/>
              <a:ext cx="2625731" cy="243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3" name="TextBox 23">
              <a:extLst>
                <a:ext uri="{FF2B5EF4-FFF2-40B4-BE49-F238E27FC236}">
                  <a16:creationId xmlns:a16="http://schemas.microsoft.com/office/drawing/2014/main" id="{0DB0C748-0D90-D369-2557-421D60543798}"/>
                </a:ext>
              </a:extLst>
            </p:cNvPr>
            <p:cNvSpPr txBox="1">
              <a:spLocks noChangeArrowheads="1"/>
            </p:cNvSpPr>
            <p:nvPr/>
          </p:nvSpPr>
          <p:spPr bwMode="auto">
            <a:xfrm>
              <a:off x="1943337" y="1551623"/>
              <a:ext cx="2315765" cy="50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9pPr>
            </a:lstStyle>
            <a:p>
              <a:pPr algn="ctr" eaLnBrk="1" hangingPunct="1">
                <a:spcBef>
                  <a:spcPct val="0"/>
                </a:spcBef>
                <a:spcAft>
                  <a:spcPct val="0"/>
                </a:spcAft>
                <a:buClrTx/>
                <a:buFontTx/>
                <a:buNone/>
              </a:pPr>
              <a:r>
                <a:rPr lang="en-US" altLang="en-US" sz="2000" b="1">
                  <a:latin typeface="Century Gothic" panose="020B0502020202020204" pitchFamily="34" charset="0"/>
                </a:rPr>
                <a:t>reign</a:t>
              </a:r>
            </a:p>
          </p:txBody>
        </p:sp>
      </p:grpSp>
      <p:grpSp>
        <p:nvGrpSpPr>
          <p:cNvPr id="10" name="Group 24">
            <a:extLst>
              <a:ext uri="{FF2B5EF4-FFF2-40B4-BE49-F238E27FC236}">
                <a16:creationId xmlns:a16="http://schemas.microsoft.com/office/drawing/2014/main" id="{932DFF71-0C73-50C7-0F70-57F6EA4248D8}"/>
              </a:ext>
            </a:extLst>
          </p:cNvPr>
          <p:cNvGrpSpPr>
            <a:grpSpLocks/>
          </p:cNvGrpSpPr>
          <p:nvPr/>
        </p:nvGrpSpPr>
        <p:grpSpPr bwMode="auto">
          <a:xfrm rot="638637">
            <a:off x="6862763" y="1397000"/>
            <a:ext cx="1858962" cy="1722438"/>
            <a:chOff x="1866900" y="927100"/>
            <a:chExt cx="2625731" cy="2434207"/>
          </a:xfrm>
        </p:grpSpPr>
        <p:pic>
          <p:nvPicPr>
            <p:cNvPr id="34830" name="Picture 25">
              <a:extLst>
                <a:ext uri="{FF2B5EF4-FFF2-40B4-BE49-F238E27FC236}">
                  <a16:creationId xmlns:a16="http://schemas.microsoft.com/office/drawing/2014/main" id="{AABF109B-ADF6-BF10-57F0-6A0FBE4725D5}"/>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66900" y="927100"/>
              <a:ext cx="2625731" cy="243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TextBox 26">
              <a:extLst>
                <a:ext uri="{FF2B5EF4-FFF2-40B4-BE49-F238E27FC236}">
                  <a16:creationId xmlns:a16="http://schemas.microsoft.com/office/drawing/2014/main" id="{09D17265-D4E6-A6F4-710E-D306304E9380}"/>
                </a:ext>
              </a:extLst>
            </p:cNvPr>
            <p:cNvSpPr txBox="1">
              <a:spLocks noChangeArrowheads="1"/>
            </p:cNvSpPr>
            <p:nvPr/>
          </p:nvSpPr>
          <p:spPr bwMode="auto">
            <a:xfrm>
              <a:off x="1960263" y="1616345"/>
              <a:ext cx="2315766" cy="56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9pPr>
            </a:lstStyle>
            <a:p>
              <a:pPr algn="ctr" eaLnBrk="1" hangingPunct="1">
                <a:spcBef>
                  <a:spcPct val="0"/>
                </a:spcBef>
                <a:spcAft>
                  <a:spcPct val="0"/>
                </a:spcAft>
                <a:buClrTx/>
                <a:buFontTx/>
                <a:buNone/>
              </a:pPr>
              <a:r>
                <a:rPr lang="en-US" altLang="en-US" sz="2000" b="1">
                  <a:latin typeface="Century Gothic" panose="020B0502020202020204" pitchFamily="34" charset="0"/>
                </a:rPr>
                <a:t>faith</a:t>
              </a:r>
            </a:p>
          </p:txBody>
        </p:sp>
      </p:grpSp>
      <p:grpSp>
        <p:nvGrpSpPr>
          <p:cNvPr id="13" name="Group 33">
            <a:extLst>
              <a:ext uri="{FF2B5EF4-FFF2-40B4-BE49-F238E27FC236}">
                <a16:creationId xmlns:a16="http://schemas.microsoft.com/office/drawing/2014/main" id="{CC4E1E01-4D37-D54C-F817-7FA6924B41EA}"/>
              </a:ext>
            </a:extLst>
          </p:cNvPr>
          <p:cNvGrpSpPr>
            <a:grpSpLocks/>
          </p:cNvGrpSpPr>
          <p:nvPr/>
        </p:nvGrpSpPr>
        <p:grpSpPr bwMode="auto">
          <a:xfrm rot="1396798">
            <a:off x="2954832" y="2240572"/>
            <a:ext cx="2317750" cy="2117725"/>
            <a:chOff x="2293732" y="1627498"/>
            <a:chExt cx="2625730" cy="2434207"/>
          </a:xfrm>
        </p:grpSpPr>
        <p:pic>
          <p:nvPicPr>
            <p:cNvPr id="34828" name="Picture 34">
              <a:extLst>
                <a:ext uri="{FF2B5EF4-FFF2-40B4-BE49-F238E27FC236}">
                  <a16:creationId xmlns:a16="http://schemas.microsoft.com/office/drawing/2014/main" id="{A4A87816-ED21-A248-E9DD-3EC0C6CBAA2B}"/>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93732" y="1627498"/>
              <a:ext cx="2625730" cy="243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9" name="TextBox 35">
              <a:extLst>
                <a:ext uri="{FF2B5EF4-FFF2-40B4-BE49-F238E27FC236}">
                  <a16:creationId xmlns:a16="http://schemas.microsoft.com/office/drawing/2014/main" id="{E0B14469-43E3-4803-D6A0-CA1732C4F4C4}"/>
                </a:ext>
              </a:extLst>
            </p:cNvPr>
            <p:cNvSpPr txBox="1">
              <a:spLocks noChangeArrowheads="1"/>
            </p:cNvSpPr>
            <p:nvPr/>
          </p:nvSpPr>
          <p:spPr bwMode="auto">
            <a:xfrm>
              <a:off x="2389252" y="2299529"/>
              <a:ext cx="2315765" cy="43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9pPr>
            </a:lstStyle>
            <a:p>
              <a:pPr algn="ctr" eaLnBrk="1" hangingPunct="1">
                <a:spcBef>
                  <a:spcPct val="0"/>
                </a:spcBef>
                <a:spcAft>
                  <a:spcPct val="0"/>
                </a:spcAft>
                <a:buClrTx/>
                <a:buFontTx/>
                <a:buNone/>
              </a:pPr>
              <a:r>
                <a:rPr lang="en-US" altLang="en-US" sz="2000" b="1" dirty="0">
                  <a:latin typeface="Century Gothic" panose="020B0502020202020204" pitchFamily="34" charset="0"/>
                </a:rPr>
                <a:t>responsibility</a:t>
              </a:r>
            </a:p>
          </p:txBody>
        </p:sp>
      </p:grpSp>
      <p:grpSp>
        <p:nvGrpSpPr>
          <p:cNvPr id="24" name="Group 9">
            <a:extLst>
              <a:ext uri="{FF2B5EF4-FFF2-40B4-BE49-F238E27FC236}">
                <a16:creationId xmlns:a16="http://schemas.microsoft.com/office/drawing/2014/main" id="{FA2CA133-3530-D2E7-EBF8-F237EBDD259E}"/>
              </a:ext>
            </a:extLst>
          </p:cNvPr>
          <p:cNvGrpSpPr>
            <a:grpSpLocks/>
          </p:cNvGrpSpPr>
          <p:nvPr/>
        </p:nvGrpSpPr>
        <p:grpSpPr bwMode="auto">
          <a:xfrm rot="-737709">
            <a:off x="5253365" y="3805987"/>
            <a:ext cx="1912938" cy="1773237"/>
            <a:chOff x="4406476" y="1218510"/>
            <a:chExt cx="2625731" cy="2434207"/>
          </a:xfrm>
        </p:grpSpPr>
        <p:pic>
          <p:nvPicPr>
            <p:cNvPr id="34826" name="Picture 10">
              <a:extLst>
                <a:ext uri="{FF2B5EF4-FFF2-40B4-BE49-F238E27FC236}">
                  <a16:creationId xmlns:a16="http://schemas.microsoft.com/office/drawing/2014/main" id="{516B06CA-6949-BE7A-AB5A-F65817766714}"/>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06476" y="1218510"/>
              <a:ext cx="2625731" cy="243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TextBox 11">
              <a:extLst>
                <a:ext uri="{FF2B5EF4-FFF2-40B4-BE49-F238E27FC236}">
                  <a16:creationId xmlns:a16="http://schemas.microsoft.com/office/drawing/2014/main" id="{8F40DA73-6323-7D4E-8A51-B7741336319A}"/>
                </a:ext>
              </a:extLst>
            </p:cNvPr>
            <p:cNvSpPr txBox="1">
              <a:spLocks noChangeArrowheads="1"/>
            </p:cNvSpPr>
            <p:nvPr/>
          </p:nvSpPr>
          <p:spPr bwMode="auto">
            <a:xfrm>
              <a:off x="4453281" y="1955551"/>
              <a:ext cx="2315765" cy="5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9pPr>
            </a:lstStyle>
            <a:p>
              <a:pPr algn="ctr" eaLnBrk="1" hangingPunct="1">
                <a:spcBef>
                  <a:spcPct val="0"/>
                </a:spcBef>
                <a:spcAft>
                  <a:spcPct val="0"/>
                </a:spcAft>
                <a:buClrTx/>
                <a:buFontTx/>
                <a:buNone/>
              </a:pPr>
              <a:r>
                <a:rPr lang="en-US" altLang="en-US" sz="2000" b="1" dirty="0">
                  <a:latin typeface="Century Gothic" panose="020B0502020202020204" pitchFamily="34" charset="0"/>
                </a:rPr>
                <a:t>integrity</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Box 2">
            <a:extLst>
              <a:ext uri="{FF2B5EF4-FFF2-40B4-BE49-F238E27FC236}">
                <a16:creationId xmlns:a16="http://schemas.microsoft.com/office/drawing/2014/main" id="{73DBF969-5E67-BC34-9801-937C97D52B37}"/>
              </a:ext>
            </a:extLst>
          </p:cNvPr>
          <p:cNvSpPr txBox="1">
            <a:spLocks noChangeArrowheads="1"/>
          </p:cNvSpPr>
          <p:nvPr/>
        </p:nvSpPr>
        <p:spPr bwMode="auto">
          <a:xfrm>
            <a:off x="393700" y="1966913"/>
            <a:ext cx="83566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9pPr>
          </a:lstStyle>
          <a:p>
            <a:pPr algn="ctr">
              <a:spcBef>
                <a:spcPct val="0"/>
              </a:spcBef>
              <a:spcAft>
                <a:spcPct val="0"/>
              </a:spcAft>
              <a:buClrTx/>
              <a:buFontTx/>
              <a:buNone/>
            </a:pPr>
            <a:r>
              <a:rPr lang="en-US" altLang="en-US" sz="3200" b="1">
                <a:latin typeface="Century Gothic" panose="020B0502020202020204" pitchFamily="34" charset="0"/>
              </a:rPr>
              <a:t>She is strong and is respected by the people. She speaks wise words and she teaches others to be kind. She watches over her family and is always busy…..</a:t>
            </a:r>
          </a:p>
          <a:p>
            <a:pPr algn="ctr">
              <a:spcBef>
                <a:spcPct val="0"/>
              </a:spcBef>
              <a:spcAft>
                <a:spcPct val="0"/>
              </a:spcAft>
              <a:buClrTx/>
              <a:buFontTx/>
              <a:buNone/>
            </a:pPr>
            <a:r>
              <a:rPr lang="en-US" altLang="en-US" sz="3200" b="1">
                <a:latin typeface="Century Gothic" panose="020B0502020202020204" pitchFamily="34" charset="0"/>
              </a:rPr>
              <a:t> </a:t>
            </a:r>
            <a:endParaRPr lang="en-US" altLang="en-US" sz="2400" b="1" i="1">
              <a:latin typeface="Century Gothic" panose="020B0502020202020204" pitchFamily="34" charset="0"/>
            </a:endParaRPr>
          </a:p>
          <a:p>
            <a:pPr algn="ctr">
              <a:spcBef>
                <a:spcPct val="0"/>
              </a:spcBef>
              <a:spcAft>
                <a:spcPct val="0"/>
              </a:spcAft>
              <a:buClrTx/>
              <a:buFontTx/>
              <a:buNone/>
            </a:pPr>
            <a:r>
              <a:rPr lang="en-US" altLang="en-US" sz="2400" b="1" i="1">
                <a:latin typeface="Century Gothic" panose="020B0502020202020204" pitchFamily="34" charset="0"/>
              </a:rPr>
              <a:t>Proverbs 31: v25-27</a:t>
            </a:r>
            <a:endParaRPr lang="en-GB" altLang="en-US" sz="2400" b="1" i="1">
              <a:latin typeface="Century Gothic" panose="020B0502020202020204" pitchFamily="34"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1" descr="A picture containing person, track and field, outdoor, sport&#10;&#10;Description automatically generated">
            <a:extLst>
              <a:ext uri="{FF2B5EF4-FFF2-40B4-BE49-F238E27FC236}">
                <a16:creationId xmlns:a16="http://schemas.microsoft.com/office/drawing/2014/main" id="{2AC249F8-468D-D5AD-E22E-3821BC4CA5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2">
            <a:extLst>
              <a:ext uri="{FF2B5EF4-FFF2-40B4-BE49-F238E27FC236}">
                <a16:creationId xmlns:a16="http://schemas.microsoft.com/office/drawing/2014/main" id="{389FBF3D-60C2-B22F-8C3C-5E35AB077774}"/>
              </a:ext>
            </a:extLst>
          </p:cNvPr>
          <p:cNvSpPr txBox="1">
            <a:spLocks noChangeArrowheads="1"/>
          </p:cNvSpPr>
          <p:nvPr/>
        </p:nvSpPr>
        <p:spPr bwMode="auto">
          <a:xfrm>
            <a:off x="138113" y="601503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r>
              <a:rPr lang="en-US" altLang="en-US" dirty="0"/>
              <a:t>Photo by </a:t>
            </a:r>
            <a:r>
              <a:rPr lang="en-US" altLang="en-US" dirty="0">
                <a:hlinkClick r:id="rId4">
                  <a:extLst>
                    <a:ext uri="{A12FA001-AC4F-418D-AE19-62706E023703}">
                      <ahyp:hlinkClr xmlns:ahyp="http://schemas.microsoft.com/office/drawing/2018/hyperlinkcolor" val="tx"/>
                    </a:ext>
                  </a:extLst>
                </a:hlinkClick>
              </a:rPr>
              <a:t>Braden </a:t>
            </a:r>
            <a:r>
              <a:rPr lang="en-US" altLang="en-US" dirty="0" err="1">
                <a:hlinkClick r:id="rId4">
                  <a:extLst>
                    <a:ext uri="{A12FA001-AC4F-418D-AE19-62706E023703}">
                      <ahyp:hlinkClr xmlns:ahyp="http://schemas.microsoft.com/office/drawing/2018/hyperlinkcolor" val="tx"/>
                    </a:ext>
                  </a:extLst>
                </a:hlinkClick>
              </a:rPr>
              <a:t>Collum</a:t>
            </a:r>
            <a:r>
              <a:rPr lang="en-US" altLang="en-US" dirty="0"/>
              <a:t> on </a:t>
            </a:r>
            <a:r>
              <a:rPr lang="en-US" altLang="en-US" dirty="0" err="1">
                <a:hlinkClick r:id="rId5">
                  <a:extLst>
                    <a:ext uri="{A12FA001-AC4F-418D-AE19-62706E023703}">
                      <ahyp:hlinkClr xmlns:ahyp="http://schemas.microsoft.com/office/drawing/2018/hyperlinkcolor" val="tx"/>
                    </a:ext>
                  </a:extLst>
                </a:hlinkClick>
              </a:rPr>
              <a:t>Unsplash</a:t>
            </a:r>
            <a:r>
              <a:rPr lang="en-US" altLang="en-US" dirty="0"/>
              <a:t> </a:t>
            </a:r>
            <a:endParaRPr lang="en-GB" altLang="en-US" dirty="0"/>
          </a:p>
        </p:txBody>
      </p:sp>
      <p:sp>
        <p:nvSpPr>
          <p:cNvPr id="4" name="Rectangle 3">
            <a:extLst>
              <a:ext uri="{FF2B5EF4-FFF2-40B4-BE49-F238E27FC236}">
                <a16:creationId xmlns:a16="http://schemas.microsoft.com/office/drawing/2014/main" id="{4176CAB5-7E41-64E1-E1C6-C9DFAA05F810}"/>
              </a:ext>
            </a:extLst>
          </p:cNvPr>
          <p:cNvSpPr/>
          <p:nvPr/>
        </p:nvSpPr>
        <p:spPr>
          <a:xfrm>
            <a:off x="0" y="5076694"/>
            <a:ext cx="9144000" cy="830997"/>
          </a:xfrm>
          <a:prstGeom prst="rect">
            <a:avLst/>
          </a:prstGeom>
          <a:solidFill>
            <a:schemeClr val="bg1">
              <a:alpha val="54000"/>
            </a:schemeClr>
          </a:solidFill>
        </p:spPr>
        <p:txBody>
          <a:bodyPr>
            <a:spAutoFit/>
          </a:bodyPr>
          <a:lstStyle/>
          <a:p>
            <a:pPr algn="ctr" eaLnBrk="1" fontAlgn="auto" hangingPunct="1">
              <a:spcBef>
                <a:spcPts val="0"/>
              </a:spcBef>
              <a:spcAft>
                <a:spcPts val="0"/>
              </a:spcAft>
              <a:defRPr/>
            </a:pPr>
            <a:r>
              <a:rPr lang="en-GB"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a:ea typeface="+mn-ea"/>
                <a:cs typeface="Century Gothic"/>
              </a:rPr>
              <a:t>What are we ‘passing on’?</a:t>
            </a:r>
            <a:endParaRPr lang="en-GB"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a:ea typeface="+mn-ea"/>
              <a:cs typeface="Century Gothic"/>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Box 3">
            <a:extLst>
              <a:ext uri="{FF2B5EF4-FFF2-40B4-BE49-F238E27FC236}">
                <a16:creationId xmlns:a16="http://schemas.microsoft.com/office/drawing/2014/main" id="{ADAD9392-6464-4EAB-65E3-289E22A26A47}"/>
              </a:ext>
            </a:extLst>
          </p:cNvPr>
          <p:cNvSpPr txBox="1">
            <a:spLocks noChangeArrowheads="1"/>
          </p:cNvSpPr>
          <p:nvPr/>
        </p:nvSpPr>
        <p:spPr bwMode="auto">
          <a:xfrm>
            <a:off x="238125" y="146050"/>
            <a:ext cx="86201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ea typeface="MS PGothic" panose="020B0600070205080204" pitchFamily="34" charset="-128"/>
              </a:defRPr>
            </a:lvl9pPr>
          </a:lstStyle>
          <a:p>
            <a:pPr algn="ctr" eaLnBrk="1" hangingPunct="1">
              <a:spcBef>
                <a:spcPct val="0"/>
              </a:spcBef>
              <a:spcAft>
                <a:spcPct val="0"/>
              </a:spcAft>
              <a:buClrTx/>
              <a:buFontTx/>
              <a:buNone/>
            </a:pPr>
            <a:r>
              <a:rPr lang="en-US" altLang="en-US" sz="4400" b="1">
                <a:latin typeface="Calibri" panose="020F0502020204030204" pitchFamily="34" charset="0"/>
              </a:rPr>
              <a:t>HM Queen Elizabeth II</a:t>
            </a:r>
          </a:p>
          <a:p>
            <a:pPr algn="ctr" eaLnBrk="1" hangingPunct="1">
              <a:spcBef>
                <a:spcPct val="0"/>
              </a:spcBef>
              <a:spcAft>
                <a:spcPct val="0"/>
              </a:spcAft>
              <a:buClrTx/>
              <a:buFontTx/>
              <a:buNone/>
            </a:pPr>
            <a:r>
              <a:rPr lang="en-US" altLang="en-US" sz="4400" b="1" i="1">
                <a:latin typeface="Calibri" panose="020F0502020204030204" pitchFamily="34" charset="0"/>
              </a:rPr>
              <a:t>1926 - 2022</a:t>
            </a:r>
          </a:p>
        </p:txBody>
      </p:sp>
      <p:pic>
        <p:nvPicPr>
          <p:cNvPr id="39939" name="Picture 4" descr="Image result for royal coat of arms">
            <a:extLst>
              <a:ext uri="{FF2B5EF4-FFF2-40B4-BE49-F238E27FC236}">
                <a16:creationId xmlns:a16="http://schemas.microsoft.com/office/drawing/2014/main" id="{DB0A42B5-A8CE-E3F9-99DE-4DB7018A1D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27950" y="5697538"/>
            <a:ext cx="115728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descr="A picture containing person&#10;&#10;Description automatically generated">
            <a:extLst>
              <a:ext uri="{FF2B5EF4-FFF2-40B4-BE49-F238E27FC236}">
                <a16:creationId xmlns:a16="http://schemas.microsoft.com/office/drawing/2014/main" id="{DC676F6B-5033-DD11-02EF-17E68A452EC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724025"/>
            <a:ext cx="9144000" cy="382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941" name="TextBox 5">
            <a:extLst>
              <a:ext uri="{FF2B5EF4-FFF2-40B4-BE49-F238E27FC236}">
                <a16:creationId xmlns:a16="http://schemas.microsoft.com/office/drawing/2014/main" id="{5EFBFC98-ED90-804D-CAF1-ADF911882D74}"/>
              </a:ext>
            </a:extLst>
          </p:cNvPr>
          <p:cNvSpPr txBox="1">
            <a:spLocks noChangeArrowheads="1"/>
          </p:cNvSpPr>
          <p:nvPr/>
        </p:nvSpPr>
        <p:spPr bwMode="auto">
          <a:xfrm>
            <a:off x="258763" y="5667480"/>
            <a:ext cx="71818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gn="ctr" eaLnBrk="1" hangingPunct="1"/>
            <a:r>
              <a:rPr lang="en-US" b="1" dirty="0">
                <a:latin typeface="Century Gothic" panose="020B0502020202020204" pitchFamily="34" charset="0"/>
              </a:rPr>
              <a:t>‘I declare before you all that my whole life whether it be long or short shall be devoted to your service…’</a:t>
            </a:r>
          </a:p>
          <a:p>
            <a:pPr algn="ctr" eaLnBrk="1" hangingPunct="1"/>
            <a:endParaRPr lang="en-US" altLang="en-US" sz="1400" i="1" dirty="0">
              <a:latin typeface="Century Gothic" panose="020B0502020202020204" pitchFamily="34" charset="0"/>
            </a:endParaRPr>
          </a:p>
          <a:p>
            <a:pPr algn="ctr" eaLnBrk="1" hangingPunct="1"/>
            <a:r>
              <a:rPr lang="en-US" altLang="en-US" sz="1400" i="1" dirty="0">
                <a:latin typeface="Century Gothic" panose="020B0502020202020204" pitchFamily="34" charset="0"/>
              </a:rPr>
              <a:t>From the 21</a:t>
            </a:r>
            <a:r>
              <a:rPr lang="en-US" altLang="en-US" sz="1400" i="1" baseline="30000" dirty="0">
                <a:latin typeface="Century Gothic" panose="020B0502020202020204" pitchFamily="34" charset="0"/>
              </a:rPr>
              <a:t>st</a:t>
            </a:r>
            <a:r>
              <a:rPr lang="en-US" altLang="en-US" sz="1400" i="1" dirty="0">
                <a:latin typeface="Century Gothic" panose="020B0502020202020204" pitchFamily="34" charset="0"/>
              </a:rPr>
              <a:t> birthday speech of the then Princess Elizabeth</a:t>
            </a:r>
            <a:endParaRPr lang="en-GB" altLang="en-US" sz="1400" i="1" dirty="0">
              <a:latin typeface="Century Gothic" panose="020B0502020202020204" pitchFamily="34" charset="0"/>
            </a:endParaRPr>
          </a:p>
        </p:txBody>
      </p:sp>
    </p:spTree>
  </p:cSld>
  <p:clrMapOvr>
    <a:masterClrMapping/>
  </p:clrMapOvr>
  <p:transition spd="med">
    <p:fade/>
  </p:transition>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1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Horizon.thmx</Template>
  <TotalTime>2029</TotalTime>
  <Words>1630</Words>
  <Application>Microsoft Office PowerPoint</Application>
  <PresentationFormat>On-screen Show (4:3)</PresentationFormat>
  <Paragraphs>70</Paragraphs>
  <Slides>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Arial Narrow</vt:lpstr>
      <vt:lpstr>Calibri</vt:lpstr>
      <vt:lpstr>Cambria</vt:lpstr>
      <vt:lpstr>Century Gothic</vt:lpstr>
      <vt:lpstr>Courier New</vt:lpstr>
      <vt:lpstr>Symbol</vt:lpstr>
      <vt:lpstr>Horizon</vt:lpstr>
      <vt:lpstr>1_Horizon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Jane Whittington</cp:lastModifiedBy>
  <cp:revision>83</cp:revision>
  <dcterms:created xsi:type="dcterms:W3CDTF">2014-03-17T14:28:42Z</dcterms:created>
  <dcterms:modified xsi:type="dcterms:W3CDTF">2022-09-09T15:17:26Z</dcterms:modified>
</cp:coreProperties>
</file>